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447" r:id="rId3"/>
    <p:sldId id="448" r:id="rId4"/>
    <p:sldId id="449" r:id="rId5"/>
    <p:sldId id="450" r:id="rId6"/>
    <p:sldId id="451" r:id="rId7"/>
    <p:sldId id="452" r:id="rId8"/>
    <p:sldId id="564" r:id="rId9"/>
    <p:sldId id="453" r:id="rId10"/>
    <p:sldId id="565" r:id="rId11"/>
    <p:sldId id="364" r:id="rId12"/>
    <p:sldId id="365" r:id="rId13"/>
    <p:sldId id="275" r:id="rId14"/>
    <p:sldId id="276" r:id="rId15"/>
    <p:sldId id="279" r:id="rId16"/>
    <p:sldId id="277" r:id="rId17"/>
    <p:sldId id="278" r:id="rId18"/>
    <p:sldId id="286" r:id="rId19"/>
    <p:sldId id="287" r:id="rId20"/>
    <p:sldId id="288" r:id="rId21"/>
    <p:sldId id="289" r:id="rId22"/>
    <p:sldId id="290" r:id="rId23"/>
    <p:sldId id="266" r:id="rId24"/>
    <p:sldId id="285" r:id="rId25"/>
    <p:sldId id="267" r:id="rId26"/>
    <p:sldId id="268" r:id="rId27"/>
    <p:sldId id="265" r:id="rId28"/>
    <p:sldId id="274" r:id="rId29"/>
    <p:sldId id="259" r:id="rId30"/>
    <p:sldId id="429" r:id="rId31"/>
    <p:sldId id="454" r:id="rId32"/>
    <p:sldId id="455" r:id="rId33"/>
    <p:sldId id="257" r:id="rId34"/>
    <p:sldId id="284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66" r:id="rId51"/>
    <p:sldId id="367" r:id="rId52"/>
    <p:sldId id="393" r:id="rId53"/>
    <p:sldId id="394" r:id="rId54"/>
    <p:sldId id="395" r:id="rId55"/>
    <p:sldId id="396" r:id="rId56"/>
    <p:sldId id="368" r:id="rId57"/>
    <p:sldId id="369" r:id="rId58"/>
    <p:sldId id="370" r:id="rId59"/>
    <p:sldId id="371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81" r:id="rId69"/>
    <p:sldId id="383" r:id="rId70"/>
    <p:sldId id="384" r:id="rId71"/>
    <p:sldId id="385" r:id="rId72"/>
    <p:sldId id="386" r:id="rId73"/>
    <p:sldId id="387" r:id="rId74"/>
    <p:sldId id="388" r:id="rId75"/>
    <p:sldId id="389" r:id="rId76"/>
    <p:sldId id="390" r:id="rId77"/>
    <p:sldId id="392" r:id="rId78"/>
    <p:sldId id="397" r:id="rId79"/>
    <p:sldId id="398" r:id="rId80"/>
    <p:sldId id="399" r:id="rId81"/>
    <p:sldId id="400" r:id="rId82"/>
    <p:sldId id="401" r:id="rId83"/>
    <p:sldId id="402" r:id="rId84"/>
    <p:sldId id="403" r:id="rId85"/>
    <p:sldId id="404" r:id="rId86"/>
    <p:sldId id="405" r:id="rId87"/>
    <p:sldId id="406" r:id="rId88"/>
    <p:sldId id="407" r:id="rId89"/>
    <p:sldId id="408" r:id="rId90"/>
    <p:sldId id="409" r:id="rId91"/>
    <p:sldId id="410" r:id="rId92"/>
    <p:sldId id="411" r:id="rId93"/>
    <p:sldId id="412" r:id="rId94"/>
    <p:sldId id="413" r:id="rId95"/>
    <p:sldId id="414" r:id="rId96"/>
    <p:sldId id="415" r:id="rId97"/>
    <p:sldId id="416" r:id="rId98"/>
    <p:sldId id="417" r:id="rId99"/>
    <p:sldId id="418" r:id="rId100"/>
    <p:sldId id="419" r:id="rId101"/>
    <p:sldId id="420" r:id="rId102"/>
    <p:sldId id="421" r:id="rId103"/>
    <p:sldId id="422" r:id="rId104"/>
    <p:sldId id="423" r:id="rId105"/>
    <p:sldId id="424" r:id="rId106"/>
    <p:sldId id="425" r:id="rId107"/>
    <p:sldId id="426" r:id="rId108"/>
    <p:sldId id="427" r:id="rId109"/>
    <p:sldId id="428" r:id="rId110"/>
    <p:sldId id="440" r:id="rId111"/>
    <p:sldId id="441" r:id="rId112"/>
    <p:sldId id="442" r:id="rId113"/>
    <p:sldId id="443" r:id="rId114"/>
    <p:sldId id="444" r:id="rId115"/>
    <p:sldId id="445" r:id="rId116"/>
    <p:sldId id="446" r:id="rId117"/>
    <p:sldId id="308" r:id="rId118"/>
    <p:sldId id="309" r:id="rId119"/>
    <p:sldId id="310" r:id="rId120"/>
    <p:sldId id="311" r:id="rId121"/>
    <p:sldId id="312" r:id="rId122"/>
    <p:sldId id="430" r:id="rId123"/>
    <p:sldId id="372" r:id="rId124"/>
    <p:sldId id="264" r:id="rId125"/>
    <p:sldId id="258" r:id="rId126"/>
    <p:sldId id="260" r:id="rId127"/>
    <p:sldId id="261" r:id="rId128"/>
    <p:sldId id="262" r:id="rId129"/>
    <p:sldId id="263" r:id="rId130"/>
    <p:sldId id="456" r:id="rId131"/>
    <p:sldId id="457" r:id="rId132"/>
    <p:sldId id="269" r:id="rId133"/>
    <p:sldId id="270" r:id="rId134"/>
    <p:sldId id="271" r:id="rId135"/>
    <p:sldId id="272" r:id="rId136"/>
    <p:sldId id="273" r:id="rId137"/>
    <p:sldId id="280" r:id="rId138"/>
    <p:sldId id="281" r:id="rId139"/>
    <p:sldId id="282" r:id="rId140"/>
    <p:sldId id="283" r:id="rId141"/>
    <p:sldId id="291" r:id="rId142"/>
    <p:sldId id="439" r:id="rId143"/>
    <p:sldId id="431" r:id="rId144"/>
    <p:sldId id="432" r:id="rId145"/>
    <p:sldId id="433" r:id="rId146"/>
    <p:sldId id="434" r:id="rId147"/>
    <p:sldId id="435" r:id="rId148"/>
    <p:sldId id="436" r:id="rId149"/>
    <p:sldId id="437" r:id="rId150"/>
    <p:sldId id="438" r:id="rId151"/>
    <p:sldId id="458" r:id="rId152"/>
    <p:sldId id="459" r:id="rId153"/>
    <p:sldId id="466" r:id="rId154"/>
    <p:sldId id="467" r:id="rId155"/>
    <p:sldId id="468" r:id="rId156"/>
    <p:sldId id="469" r:id="rId157"/>
    <p:sldId id="470" r:id="rId158"/>
    <p:sldId id="471" r:id="rId159"/>
    <p:sldId id="472" r:id="rId160"/>
    <p:sldId id="473" r:id="rId161"/>
    <p:sldId id="474" r:id="rId162"/>
    <p:sldId id="475" r:id="rId163"/>
    <p:sldId id="476" r:id="rId164"/>
    <p:sldId id="477" r:id="rId165"/>
    <p:sldId id="478" r:id="rId166"/>
    <p:sldId id="479" r:id="rId167"/>
    <p:sldId id="460" r:id="rId168"/>
    <p:sldId id="480" r:id="rId169"/>
    <p:sldId id="481" r:id="rId170"/>
    <p:sldId id="482" r:id="rId171"/>
    <p:sldId id="483" r:id="rId172"/>
    <p:sldId id="484" r:id="rId173"/>
    <p:sldId id="485" r:id="rId174"/>
    <p:sldId id="486" r:id="rId175"/>
    <p:sldId id="487" r:id="rId176"/>
    <p:sldId id="488" r:id="rId177"/>
    <p:sldId id="489" r:id="rId178"/>
    <p:sldId id="490" r:id="rId179"/>
    <p:sldId id="491" r:id="rId180"/>
    <p:sldId id="492" r:id="rId181"/>
    <p:sldId id="493" r:id="rId182"/>
    <p:sldId id="461" r:id="rId183"/>
    <p:sldId id="494" r:id="rId184"/>
    <p:sldId id="495" r:id="rId185"/>
    <p:sldId id="496" r:id="rId186"/>
    <p:sldId id="497" r:id="rId187"/>
    <p:sldId id="498" r:id="rId188"/>
    <p:sldId id="499" r:id="rId189"/>
    <p:sldId id="500" r:id="rId190"/>
    <p:sldId id="501" r:id="rId191"/>
    <p:sldId id="502" r:id="rId192"/>
    <p:sldId id="462" r:id="rId193"/>
    <p:sldId id="503" r:id="rId194"/>
    <p:sldId id="504" r:id="rId195"/>
    <p:sldId id="505" r:id="rId196"/>
    <p:sldId id="506" r:id="rId197"/>
    <p:sldId id="507" r:id="rId198"/>
    <p:sldId id="508" r:id="rId199"/>
    <p:sldId id="509" r:id="rId200"/>
    <p:sldId id="510" r:id="rId201"/>
    <p:sldId id="511" r:id="rId202"/>
    <p:sldId id="465" r:id="rId203"/>
    <p:sldId id="512" r:id="rId204"/>
    <p:sldId id="513" r:id="rId205"/>
    <p:sldId id="514" r:id="rId206"/>
    <p:sldId id="515" r:id="rId207"/>
    <p:sldId id="516" r:id="rId208"/>
    <p:sldId id="517" r:id="rId209"/>
    <p:sldId id="518" r:id="rId210"/>
    <p:sldId id="519" r:id="rId211"/>
    <p:sldId id="520" r:id="rId212"/>
    <p:sldId id="521" r:id="rId213"/>
    <p:sldId id="522" r:id="rId214"/>
    <p:sldId id="523" r:id="rId215"/>
    <p:sldId id="524" r:id="rId216"/>
    <p:sldId id="525" r:id="rId217"/>
    <p:sldId id="526" r:id="rId218"/>
    <p:sldId id="527" r:id="rId219"/>
    <p:sldId id="528" r:id="rId220"/>
    <p:sldId id="529" r:id="rId221"/>
    <p:sldId id="530" r:id="rId222"/>
    <p:sldId id="531" r:id="rId223"/>
    <p:sldId id="532" r:id="rId224"/>
    <p:sldId id="464" r:id="rId225"/>
    <p:sldId id="533" r:id="rId226"/>
    <p:sldId id="534" r:id="rId227"/>
    <p:sldId id="535" r:id="rId228"/>
    <p:sldId id="536" r:id="rId229"/>
    <p:sldId id="537" r:id="rId230"/>
    <p:sldId id="538" r:id="rId231"/>
    <p:sldId id="539" r:id="rId232"/>
    <p:sldId id="540" r:id="rId233"/>
    <p:sldId id="541" r:id="rId234"/>
    <p:sldId id="542" r:id="rId235"/>
    <p:sldId id="543" r:id="rId236"/>
    <p:sldId id="544" r:id="rId237"/>
    <p:sldId id="545" r:id="rId238"/>
    <p:sldId id="546" r:id="rId239"/>
    <p:sldId id="547" r:id="rId240"/>
    <p:sldId id="548" r:id="rId241"/>
    <p:sldId id="549" r:id="rId242"/>
    <p:sldId id="550" r:id="rId243"/>
    <p:sldId id="551" r:id="rId244"/>
    <p:sldId id="552" r:id="rId245"/>
    <p:sldId id="553" r:id="rId246"/>
    <p:sldId id="463" r:id="rId247"/>
    <p:sldId id="554" r:id="rId248"/>
    <p:sldId id="555" r:id="rId249"/>
    <p:sldId id="556" r:id="rId250"/>
    <p:sldId id="557" r:id="rId251"/>
    <p:sldId id="558" r:id="rId252"/>
    <p:sldId id="559" r:id="rId253"/>
    <p:sldId id="560" r:id="rId254"/>
    <p:sldId id="561" r:id="rId255"/>
    <p:sldId id="562" r:id="rId256"/>
    <p:sldId id="563" r:id="rId2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8B7552-5624-4E0F-AD9A-773EBC06C492}" v="7" dt="2022-06-18T19:16:55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viewProps" Target="view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theme" Target="theme/theme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microsoft.com/office/2016/11/relationships/changesInfo" Target="changesInfos/changesInfo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microsoft.com/office/2015/10/relationships/revisionInfo" Target="revisionInfo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KARIA BEKKAR" userId="817c742b8f74fe09" providerId="LiveId" clId="{358B7552-5624-4E0F-AD9A-773EBC06C492}"/>
    <pc:docChg chg="undo custSel addSld modSld sldOrd">
      <pc:chgData name="ZAKARIA BEKKAR" userId="817c742b8f74fe09" providerId="LiveId" clId="{358B7552-5624-4E0F-AD9A-773EBC06C492}" dt="2022-06-19T14:03:13.139" v="39"/>
      <pc:docMkLst>
        <pc:docMk/>
      </pc:docMkLst>
      <pc:sldChg chg="ord">
        <pc:chgData name="ZAKARIA BEKKAR" userId="817c742b8f74fe09" providerId="LiveId" clId="{358B7552-5624-4E0F-AD9A-773EBC06C492}" dt="2022-06-19T14:03:13.139" v="39"/>
        <pc:sldMkLst>
          <pc:docMk/>
          <pc:sldMk cId="18422095" sldId="279"/>
        </pc:sldMkLst>
      </pc:sldChg>
      <pc:sldChg chg="addSp delSp mod">
        <pc:chgData name="ZAKARIA BEKKAR" userId="817c742b8f74fe09" providerId="LiveId" clId="{358B7552-5624-4E0F-AD9A-773EBC06C492}" dt="2022-06-18T20:04:18.636" v="31" actId="22"/>
        <pc:sldMkLst>
          <pc:docMk/>
          <pc:sldMk cId="3175963532" sldId="431"/>
        </pc:sldMkLst>
        <pc:picChg chg="add">
          <ac:chgData name="ZAKARIA BEKKAR" userId="817c742b8f74fe09" providerId="LiveId" clId="{358B7552-5624-4E0F-AD9A-773EBC06C492}" dt="2022-06-18T20:04:18.636" v="31" actId="22"/>
          <ac:picMkLst>
            <pc:docMk/>
            <pc:sldMk cId="3175963532" sldId="431"/>
            <ac:picMk id="3" creationId="{3CCF01AF-7F9C-C212-92B1-C8100031FEE2}"/>
          </ac:picMkLst>
        </pc:picChg>
        <pc:picChg chg="del">
          <ac:chgData name="ZAKARIA BEKKAR" userId="817c742b8f74fe09" providerId="LiveId" clId="{358B7552-5624-4E0F-AD9A-773EBC06C492}" dt="2022-06-18T20:03:02.686" v="30" actId="478"/>
          <ac:picMkLst>
            <pc:docMk/>
            <pc:sldMk cId="3175963532" sldId="431"/>
            <ac:picMk id="5" creationId="{9D16F874-3F92-41EF-BF5F-7BC034EEB60D}"/>
          </ac:picMkLst>
        </pc:picChg>
      </pc:sldChg>
      <pc:sldChg chg="addSp delSp mod">
        <pc:chgData name="ZAKARIA BEKKAR" userId="817c742b8f74fe09" providerId="LiveId" clId="{358B7552-5624-4E0F-AD9A-773EBC06C492}" dt="2022-06-18T20:04:45.738" v="33" actId="22"/>
        <pc:sldMkLst>
          <pc:docMk/>
          <pc:sldMk cId="4189966254" sldId="432"/>
        </pc:sldMkLst>
        <pc:picChg chg="add">
          <ac:chgData name="ZAKARIA BEKKAR" userId="817c742b8f74fe09" providerId="LiveId" clId="{358B7552-5624-4E0F-AD9A-773EBC06C492}" dt="2022-06-18T20:04:45.738" v="33" actId="22"/>
          <ac:picMkLst>
            <pc:docMk/>
            <pc:sldMk cId="4189966254" sldId="432"/>
            <ac:picMk id="3" creationId="{F43B46AE-8E99-E7F6-2A38-EBD7F4BF22C4}"/>
          </ac:picMkLst>
        </pc:picChg>
        <pc:picChg chg="del">
          <ac:chgData name="ZAKARIA BEKKAR" userId="817c742b8f74fe09" providerId="LiveId" clId="{358B7552-5624-4E0F-AD9A-773EBC06C492}" dt="2022-06-18T20:04:45.609" v="32" actId="478"/>
          <ac:picMkLst>
            <pc:docMk/>
            <pc:sldMk cId="4189966254" sldId="432"/>
            <ac:picMk id="10" creationId="{526E388F-4237-4B3B-B729-8ED1EEFBFE55}"/>
          </ac:picMkLst>
        </pc:picChg>
      </pc:sldChg>
      <pc:sldChg chg="addSp delSp mod">
        <pc:chgData name="ZAKARIA BEKKAR" userId="817c742b8f74fe09" providerId="LiveId" clId="{358B7552-5624-4E0F-AD9A-773EBC06C492}" dt="2022-06-18T20:05:45.523" v="35" actId="22"/>
        <pc:sldMkLst>
          <pc:docMk/>
          <pc:sldMk cId="1056773292" sldId="433"/>
        </pc:sldMkLst>
        <pc:picChg chg="add">
          <ac:chgData name="ZAKARIA BEKKAR" userId="817c742b8f74fe09" providerId="LiveId" clId="{358B7552-5624-4E0F-AD9A-773EBC06C492}" dt="2022-06-18T20:05:45.523" v="35" actId="22"/>
          <ac:picMkLst>
            <pc:docMk/>
            <pc:sldMk cId="1056773292" sldId="433"/>
            <ac:picMk id="3" creationId="{F814074B-451F-9B56-32FF-031620345572}"/>
          </ac:picMkLst>
        </pc:picChg>
        <pc:picChg chg="del">
          <ac:chgData name="ZAKARIA BEKKAR" userId="817c742b8f74fe09" providerId="LiveId" clId="{358B7552-5624-4E0F-AD9A-773EBC06C492}" dt="2022-06-18T20:05:45.360" v="34" actId="478"/>
          <ac:picMkLst>
            <pc:docMk/>
            <pc:sldMk cId="1056773292" sldId="433"/>
            <ac:picMk id="11" creationId="{297DE775-9AB3-4181-A3EB-F057CC1F528F}"/>
          </ac:picMkLst>
        </pc:picChg>
      </pc:sldChg>
      <pc:sldChg chg="addSp delSp mod">
        <pc:chgData name="ZAKARIA BEKKAR" userId="817c742b8f74fe09" providerId="LiveId" clId="{358B7552-5624-4E0F-AD9A-773EBC06C492}" dt="2022-06-18T20:06:11.887" v="37" actId="22"/>
        <pc:sldMkLst>
          <pc:docMk/>
          <pc:sldMk cId="2642083430" sldId="434"/>
        </pc:sldMkLst>
        <pc:picChg chg="add">
          <ac:chgData name="ZAKARIA BEKKAR" userId="817c742b8f74fe09" providerId="LiveId" clId="{358B7552-5624-4E0F-AD9A-773EBC06C492}" dt="2022-06-18T20:06:11.887" v="37" actId="22"/>
          <ac:picMkLst>
            <pc:docMk/>
            <pc:sldMk cId="2642083430" sldId="434"/>
            <ac:picMk id="3" creationId="{C95EEF11-9128-F48A-9DAE-21771F6571E6}"/>
          </ac:picMkLst>
        </pc:picChg>
        <pc:picChg chg="del">
          <ac:chgData name="ZAKARIA BEKKAR" userId="817c742b8f74fe09" providerId="LiveId" clId="{358B7552-5624-4E0F-AD9A-773EBC06C492}" dt="2022-06-18T20:06:11.748" v="36" actId="478"/>
          <ac:picMkLst>
            <pc:docMk/>
            <pc:sldMk cId="2642083430" sldId="434"/>
            <ac:picMk id="12" creationId="{99F5B65E-5B4A-492A-A7F4-73CC5EF2661E}"/>
          </ac:picMkLst>
        </pc:picChg>
      </pc:sldChg>
      <pc:sldChg chg="ord">
        <pc:chgData name="ZAKARIA BEKKAR" userId="817c742b8f74fe09" providerId="LiveId" clId="{358B7552-5624-4E0F-AD9A-773EBC06C492}" dt="2022-06-18T18:13:24.938" v="1"/>
        <pc:sldMkLst>
          <pc:docMk/>
          <pc:sldMk cId="2710786294" sldId="448"/>
        </pc:sldMkLst>
      </pc:sldChg>
      <pc:sldChg chg="addSp delSp modSp mod setBg">
        <pc:chgData name="ZAKARIA BEKKAR" userId="817c742b8f74fe09" providerId="LiveId" clId="{358B7552-5624-4E0F-AD9A-773EBC06C492}" dt="2022-06-18T18:47:59.146" v="14" actId="26606"/>
        <pc:sldMkLst>
          <pc:docMk/>
          <pc:sldMk cId="1364077517" sldId="452"/>
        </pc:sldMkLst>
        <pc:spChg chg="add del">
          <ac:chgData name="ZAKARIA BEKKAR" userId="817c742b8f74fe09" providerId="LiveId" clId="{358B7552-5624-4E0F-AD9A-773EBC06C492}" dt="2022-06-18T18:47:59.146" v="14" actId="26606"/>
          <ac:spMkLst>
            <pc:docMk/>
            <pc:sldMk cId="1364077517" sldId="452"/>
            <ac:spMk id="9" creationId="{86FF76B9-219D-4469-AF87-0236D29032F1}"/>
          </ac:spMkLst>
        </pc:spChg>
        <pc:spChg chg="add del">
          <ac:chgData name="ZAKARIA BEKKAR" userId="817c742b8f74fe09" providerId="LiveId" clId="{358B7552-5624-4E0F-AD9A-773EBC06C492}" dt="2022-06-18T18:47:59.146" v="14" actId="26606"/>
          <ac:spMkLst>
            <pc:docMk/>
            <pc:sldMk cId="1364077517" sldId="452"/>
            <ac:spMk id="15" creationId="{2E80C965-DB6D-4F81-9E9E-B027384D0BD6}"/>
          </ac:spMkLst>
        </pc:spChg>
        <pc:spChg chg="add del">
          <ac:chgData name="ZAKARIA BEKKAR" userId="817c742b8f74fe09" providerId="LiveId" clId="{358B7552-5624-4E0F-AD9A-773EBC06C492}" dt="2022-06-18T18:47:59.146" v="14" actId="26606"/>
          <ac:spMkLst>
            <pc:docMk/>
            <pc:sldMk cId="1364077517" sldId="452"/>
            <ac:spMk id="17" creationId="{633C5E46-DAC5-4661-9C87-22B08E2A512F}"/>
          </ac:spMkLst>
        </pc:spChg>
        <pc:grpChg chg="add del">
          <ac:chgData name="ZAKARIA BEKKAR" userId="817c742b8f74fe09" providerId="LiveId" clId="{358B7552-5624-4E0F-AD9A-773EBC06C492}" dt="2022-06-18T18:47:59.146" v="14" actId="26606"/>
          <ac:grpSpMkLst>
            <pc:docMk/>
            <pc:sldMk cId="1364077517" sldId="452"/>
            <ac:grpSpMk id="11" creationId="{DB88BD78-87E1-424D-B479-C37D8E41B12E}"/>
          </ac:grpSpMkLst>
        </pc:grpChg>
        <pc:picChg chg="mod">
          <ac:chgData name="ZAKARIA BEKKAR" userId="817c742b8f74fe09" providerId="LiveId" clId="{358B7552-5624-4E0F-AD9A-773EBC06C492}" dt="2022-06-18T18:47:59.146" v="14" actId="26606"/>
          <ac:picMkLst>
            <pc:docMk/>
            <pc:sldMk cId="1364077517" sldId="452"/>
            <ac:picMk id="4" creationId="{5422E3CC-4060-C404-9689-0ED2115FB686}"/>
          </ac:picMkLst>
        </pc:picChg>
      </pc:sldChg>
      <pc:sldChg chg="addSp delSp modSp mod">
        <pc:chgData name="ZAKARIA BEKKAR" userId="817c742b8f74fe09" providerId="LiveId" clId="{358B7552-5624-4E0F-AD9A-773EBC06C492}" dt="2022-06-18T19:16:55.687" v="29" actId="1076"/>
        <pc:sldMkLst>
          <pc:docMk/>
          <pc:sldMk cId="4245675828" sldId="453"/>
        </pc:sldMkLst>
        <pc:picChg chg="mod">
          <ac:chgData name="ZAKARIA BEKKAR" userId="817c742b8f74fe09" providerId="LiveId" clId="{358B7552-5624-4E0F-AD9A-773EBC06C492}" dt="2022-06-18T19:16:38.108" v="24" actId="1076"/>
          <ac:picMkLst>
            <pc:docMk/>
            <pc:sldMk cId="4245675828" sldId="453"/>
            <ac:picMk id="3" creationId="{7D625E99-ED3B-7032-F70A-38BF9D1F9D38}"/>
          </ac:picMkLst>
        </pc:picChg>
        <pc:picChg chg="mod">
          <ac:chgData name="ZAKARIA BEKKAR" userId="817c742b8f74fe09" providerId="LiveId" clId="{358B7552-5624-4E0F-AD9A-773EBC06C492}" dt="2022-06-18T19:16:38.108" v="24" actId="1076"/>
          <ac:picMkLst>
            <pc:docMk/>
            <pc:sldMk cId="4245675828" sldId="453"/>
            <ac:picMk id="6" creationId="{13865687-3F22-DE6C-5392-A4E8B21A4030}"/>
          </ac:picMkLst>
        </pc:picChg>
        <pc:picChg chg="mod">
          <ac:chgData name="ZAKARIA BEKKAR" userId="817c742b8f74fe09" providerId="LiveId" clId="{358B7552-5624-4E0F-AD9A-773EBC06C492}" dt="2022-06-18T19:16:38.108" v="24" actId="1076"/>
          <ac:picMkLst>
            <pc:docMk/>
            <pc:sldMk cId="4245675828" sldId="453"/>
            <ac:picMk id="8" creationId="{ED9325EE-C170-E115-B2B2-DBF6694CDC9E}"/>
          </ac:picMkLst>
        </pc:picChg>
        <pc:picChg chg="mod">
          <ac:chgData name="ZAKARIA BEKKAR" userId="817c742b8f74fe09" providerId="LiveId" clId="{358B7552-5624-4E0F-AD9A-773EBC06C492}" dt="2022-06-18T19:16:38.108" v="24" actId="1076"/>
          <ac:picMkLst>
            <pc:docMk/>
            <pc:sldMk cId="4245675828" sldId="453"/>
            <ac:picMk id="10" creationId="{2CA0D5CA-A4ED-1409-1454-F7FFC6BED707}"/>
          </ac:picMkLst>
        </pc:picChg>
        <pc:picChg chg="del">
          <ac:chgData name="ZAKARIA BEKKAR" userId="817c742b8f74fe09" providerId="LiveId" clId="{358B7552-5624-4E0F-AD9A-773EBC06C492}" dt="2022-06-18T19:16:50.596" v="25" actId="478"/>
          <ac:picMkLst>
            <pc:docMk/>
            <pc:sldMk cId="4245675828" sldId="453"/>
            <ac:picMk id="1026" creationId="{56306CEB-D853-598B-AB22-851AFA3C8E08}"/>
          </ac:picMkLst>
        </pc:picChg>
        <pc:picChg chg="add mod">
          <ac:chgData name="ZAKARIA BEKKAR" userId="817c742b8f74fe09" providerId="LiveId" clId="{358B7552-5624-4E0F-AD9A-773EBC06C492}" dt="2022-06-18T19:16:55.687" v="29" actId="1076"/>
          <ac:picMkLst>
            <pc:docMk/>
            <pc:sldMk cId="4245675828" sldId="453"/>
            <ac:picMk id="3074" creationId="{ACBB59B3-68AF-D049-0F2C-0899D4372A94}"/>
          </ac:picMkLst>
        </pc:picChg>
      </pc:sldChg>
      <pc:sldChg chg="addSp delSp modSp new mod setBg">
        <pc:chgData name="ZAKARIA BEKKAR" userId="817c742b8f74fe09" providerId="LiveId" clId="{358B7552-5624-4E0F-AD9A-773EBC06C492}" dt="2022-06-18T18:48:06.360" v="18" actId="14100"/>
        <pc:sldMkLst>
          <pc:docMk/>
          <pc:sldMk cId="3788686627" sldId="564"/>
        </pc:sldMkLst>
        <pc:spChg chg="del">
          <ac:chgData name="ZAKARIA BEKKAR" userId="817c742b8f74fe09" providerId="LiveId" clId="{358B7552-5624-4E0F-AD9A-773EBC06C492}" dt="2022-06-18T18:47:39.106" v="3" actId="478"/>
          <ac:spMkLst>
            <pc:docMk/>
            <pc:sldMk cId="3788686627" sldId="564"/>
            <ac:spMk id="2" creationId="{FB5A7B6B-2EB1-B992-7BBE-0D3E37C69177}"/>
          </ac:spMkLst>
        </pc:spChg>
        <pc:spChg chg="del">
          <ac:chgData name="ZAKARIA BEKKAR" userId="817c742b8f74fe09" providerId="LiveId" clId="{358B7552-5624-4E0F-AD9A-773EBC06C492}" dt="2022-06-18T18:47:40.732" v="4" actId="478"/>
          <ac:spMkLst>
            <pc:docMk/>
            <pc:sldMk cId="3788686627" sldId="564"/>
            <ac:spMk id="3" creationId="{CC76C2C5-C10F-7D55-31FC-867E9D6C927D}"/>
          </ac:spMkLst>
        </pc:spChg>
        <pc:spChg chg="add del">
          <ac:chgData name="ZAKARIA BEKKAR" userId="817c742b8f74fe09" providerId="LiveId" clId="{358B7552-5624-4E0F-AD9A-773EBC06C492}" dt="2022-06-18T18:47:52.009" v="11" actId="26606"/>
          <ac:spMkLst>
            <pc:docMk/>
            <pc:sldMk cId="3788686627" sldId="564"/>
            <ac:spMk id="7" creationId="{32BC26D8-82FB-445E-AA49-62A77D7C1EE0}"/>
          </ac:spMkLst>
        </pc:spChg>
        <pc:spChg chg="add del">
          <ac:chgData name="ZAKARIA BEKKAR" userId="817c742b8f74fe09" providerId="LiveId" clId="{358B7552-5624-4E0F-AD9A-773EBC06C492}" dt="2022-06-18T18:47:52.009" v="11" actId="26606"/>
          <ac:spMkLst>
            <pc:docMk/>
            <pc:sldMk cId="3788686627" sldId="564"/>
            <ac:spMk id="8" creationId="{CB44330D-EA18-4254-AA95-EB49948539B8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10" creationId="{F3060C83-F051-4F0E-ABAD-AA0DFC48B218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11" creationId="{F3060C83-F051-4F0E-ABAD-AA0DFC48B218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12" creationId="{83C98ABE-055B-441F-B07E-44F97F083C39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13" creationId="{83C98ABE-055B-441F-B07E-44F97F083C39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14" creationId="{29FDB030-9B49-4CED-8CCD-4D99382388AC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15" creationId="{29FDB030-9B49-4CED-8CCD-4D99382388AC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16" creationId="{3783CA14-24A1-485C-8B30-D6A5D87987AD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17" creationId="{3783CA14-24A1-485C-8B30-D6A5D87987AD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18" creationId="{9A97C86A-04D6-40F7-AE84-31AB43E6A846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19" creationId="{9A97C86A-04D6-40F7-AE84-31AB43E6A846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20" creationId="{FF9F2414-84E8-453E-B1F3-389FDE8192D9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21" creationId="{FF9F2414-84E8-453E-B1F3-389FDE8192D9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22" creationId="{3ECA69A1-7536-43AC-85EF-C7106179F5ED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23" creationId="{3ECA69A1-7536-43AC-85EF-C7106179F5ED}"/>
          </ac:spMkLst>
        </pc:spChg>
        <pc:picChg chg="add mod">
          <ac:chgData name="ZAKARIA BEKKAR" userId="817c742b8f74fe09" providerId="LiveId" clId="{358B7552-5624-4E0F-AD9A-773EBC06C492}" dt="2022-06-18T18:48:06.360" v="18" actId="14100"/>
          <ac:picMkLst>
            <pc:docMk/>
            <pc:sldMk cId="3788686627" sldId="564"/>
            <ac:picMk id="5" creationId="{71EFEFC2-2FD8-79EE-5EC4-40021397E9C4}"/>
          </ac:picMkLst>
        </pc:picChg>
      </pc:sldChg>
      <pc:sldChg chg="addSp delSp add mod">
        <pc:chgData name="ZAKARIA BEKKAR" userId="817c742b8f74fe09" providerId="LiveId" clId="{358B7552-5624-4E0F-AD9A-773EBC06C492}" dt="2022-06-18T19:16:27.034" v="23"/>
        <pc:sldMkLst>
          <pc:docMk/>
          <pc:sldMk cId="885510169" sldId="565"/>
        </pc:sldMkLst>
        <pc:picChg chg="add">
          <ac:chgData name="ZAKARIA BEKKAR" userId="817c742b8f74fe09" providerId="LiveId" clId="{358B7552-5624-4E0F-AD9A-773EBC06C492}" dt="2022-06-18T19:16:27.034" v="23"/>
          <ac:picMkLst>
            <pc:docMk/>
            <pc:sldMk cId="885510169" sldId="565"/>
            <ac:picMk id="2" creationId="{425C2271-4E7C-AEA5-DBF7-FCF68C015954}"/>
          </ac:picMkLst>
        </pc:picChg>
        <pc:picChg chg="del">
          <ac:chgData name="ZAKARIA BEKKAR" userId="817c742b8f74fe09" providerId="LiveId" clId="{358B7552-5624-4E0F-AD9A-773EBC06C492}" dt="2022-06-18T19:16:26.059" v="22" actId="478"/>
          <ac:picMkLst>
            <pc:docMk/>
            <pc:sldMk cId="885510169" sldId="565"/>
            <ac:picMk id="3" creationId="{7D625E99-ED3B-7032-F70A-38BF9D1F9D38}"/>
          </ac:picMkLst>
        </pc:picChg>
        <pc:picChg chg="del">
          <ac:chgData name="ZAKARIA BEKKAR" userId="817c742b8f74fe09" providerId="LiveId" clId="{358B7552-5624-4E0F-AD9A-773EBC06C492}" dt="2022-06-18T19:16:24.109" v="21" actId="478"/>
          <ac:picMkLst>
            <pc:docMk/>
            <pc:sldMk cId="885510169" sldId="565"/>
            <ac:picMk id="6" creationId="{13865687-3F22-DE6C-5392-A4E8B21A4030}"/>
          </ac:picMkLst>
        </pc:picChg>
        <pc:picChg chg="del">
          <ac:chgData name="ZAKARIA BEKKAR" userId="817c742b8f74fe09" providerId="LiveId" clId="{358B7552-5624-4E0F-AD9A-773EBC06C492}" dt="2022-06-18T19:16:26.059" v="22" actId="478"/>
          <ac:picMkLst>
            <pc:docMk/>
            <pc:sldMk cId="885510169" sldId="565"/>
            <ac:picMk id="8" creationId="{ED9325EE-C170-E115-B2B2-DBF6694CDC9E}"/>
          </ac:picMkLst>
        </pc:picChg>
        <pc:picChg chg="del">
          <ac:chgData name="ZAKARIA BEKKAR" userId="817c742b8f74fe09" providerId="LiveId" clId="{358B7552-5624-4E0F-AD9A-773EBC06C492}" dt="2022-06-18T19:16:26.059" v="22" actId="478"/>
          <ac:picMkLst>
            <pc:docMk/>
            <pc:sldMk cId="885510169" sldId="565"/>
            <ac:picMk id="10" creationId="{2CA0D5CA-A4ED-1409-1454-F7FFC6BED707}"/>
          </ac:picMkLst>
        </pc:picChg>
        <pc:picChg chg="del">
          <ac:chgData name="ZAKARIA BEKKAR" userId="817c742b8f74fe09" providerId="LiveId" clId="{358B7552-5624-4E0F-AD9A-773EBC06C492}" dt="2022-06-18T19:16:22.585" v="20" actId="478"/>
          <ac:picMkLst>
            <pc:docMk/>
            <pc:sldMk cId="885510169" sldId="565"/>
            <ac:picMk id="1026" creationId="{56306CEB-D853-598B-AB22-851AFA3C8E08}"/>
          </ac:picMkLst>
        </pc:picChg>
      </pc:sldChg>
    </pc:docChg>
  </pc:docChgLst>
  <pc:docChgLst>
    <pc:chgData name="ZAKARIA BEKKAR" userId="817c742b8f74fe09" providerId="LiveId" clId="{8CB19747-130B-4240-9E80-7DBD276CF179}"/>
    <pc:docChg chg="undo custSel addSld delSld modSld sldOrd">
      <pc:chgData name="ZAKARIA BEKKAR" userId="817c742b8f74fe09" providerId="LiveId" clId="{8CB19747-130B-4240-9E80-7DBD276CF179}" dt="2022-06-08T07:55:48.616" v="591"/>
      <pc:docMkLst>
        <pc:docMk/>
      </pc:docMkLst>
      <pc:sldChg chg="del">
        <pc:chgData name="ZAKARIA BEKKAR" userId="817c742b8f74fe09" providerId="LiveId" clId="{8CB19747-130B-4240-9E80-7DBD276CF179}" dt="2022-05-31T07:11:13.377" v="1" actId="2696"/>
        <pc:sldMkLst>
          <pc:docMk/>
          <pc:sldMk cId="95992585" sldId="256"/>
        </pc:sldMkLst>
      </pc:sldChg>
      <pc:sldChg chg="ord">
        <pc:chgData name="ZAKARIA BEKKAR" userId="817c742b8f74fe09" providerId="LiveId" clId="{8CB19747-130B-4240-9E80-7DBD276CF179}" dt="2022-05-31T07:15:26.620" v="35"/>
        <pc:sldMkLst>
          <pc:docMk/>
          <pc:sldMk cId="95992585" sldId="257"/>
        </pc:sldMkLst>
      </pc:sldChg>
      <pc:sldChg chg="ord">
        <pc:chgData name="ZAKARIA BEKKAR" userId="817c742b8f74fe09" providerId="LiveId" clId="{8CB19747-130B-4240-9E80-7DBD276CF179}" dt="2022-05-31T07:13:54.668" v="25"/>
        <pc:sldMkLst>
          <pc:docMk/>
          <pc:sldMk cId="95992585" sldId="259"/>
        </pc:sldMkLst>
      </pc:sldChg>
      <pc:sldChg chg="ord">
        <pc:chgData name="ZAKARIA BEKKAR" userId="817c742b8f74fe09" providerId="LiveId" clId="{8CB19747-130B-4240-9E80-7DBD276CF179}" dt="2022-05-31T07:12:04.344" v="7"/>
        <pc:sldMkLst>
          <pc:docMk/>
          <pc:sldMk cId="95992585" sldId="264"/>
        </pc:sldMkLst>
      </pc:sldChg>
      <pc:sldChg chg="ord">
        <pc:chgData name="ZAKARIA BEKKAR" userId="817c742b8f74fe09" providerId="LiveId" clId="{8CB19747-130B-4240-9E80-7DBD276CF179}" dt="2022-05-31T07:12:12.413" v="9"/>
        <pc:sldMkLst>
          <pc:docMk/>
          <pc:sldMk cId="95992585" sldId="265"/>
        </pc:sldMkLst>
      </pc:sldChg>
      <pc:sldChg chg="ord">
        <pc:chgData name="ZAKARIA BEKKAR" userId="817c742b8f74fe09" providerId="LiveId" clId="{8CB19747-130B-4240-9E80-7DBD276CF179}" dt="2022-05-31T07:13:20.635" v="19"/>
        <pc:sldMkLst>
          <pc:docMk/>
          <pc:sldMk cId="95992585" sldId="266"/>
        </pc:sldMkLst>
      </pc:sldChg>
      <pc:sldChg chg="ord">
        <pc:chgData name="ZAKARIA BEKKAR" userId="817c742b8f74fe09" providerId="LiveId" clId="{8CB19747-130B-4240-9E80-7DBD276CF179}" dt="2022-05-31T07:14:21.946" v="33"/>
        <pc:sldMkLst>
          <pc:docMk/>
          <pc:sldMk cId="95992585" sldId="267"/>
        </pc:sldMkLst>
      </pc:sldChg>
      <pc:sldChg chg="ord">
        <pc:chgData name="ZAKARIA BEKKAR" userId="817c742b8f74fe09" providerId="LiveId" clId="{8CB19747-130B-4240-9E80-7DBD276CF179}" dt="2022-05-31T07:13:26.296" v="23"/>
        <pc:sldMkLst>
          <pc:docMk/>
          <pc:sldMk cId="95992585" sldId="268"/>
        </pc:sldMkLst>
      </pc:sldChg>
      <pc:sldChg chg="ord">
        <pc:chgData name="ZAKARIA BEKKAR" userId="817c742b8f74fe09" providerId="LiveId" clId="{8CB19747-130B-4240-9E80-7DBD276CF179}" dt="2022-05-31T07:25:31.036" v="59"/>
        <pc:sldMkLst>
          <pc:docMk/>
          <pc:sldMk cId="95992585" sldId="274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5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1030735449" sldId="275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6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1207653496" sldId="276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7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2281372467" sldId="277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8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3288840917" sldId="278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18422095" sldId="279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9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84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351379000" sldId="284"/>
        </pc:sldMkLst>
      </pc:sldChg>
      <pc:sldChg chg="ord">
        <pc:chgData name="ZAKARIA BEKKAR" userId="817c742b8f74fe09" providerId="LiveId" clId="{8CB19747-130B-4240-9E80-7DBD276CF179}" dt="2022-05-31T07:14:17.214" v="31"/>
        <pc:sldMkLst>
          <pc:docMk/>
          <pc:sldMk cId="95992585" sldId="285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6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1307955012" sldId="286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7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188843599" sldId="287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8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2624525931" sldId="288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9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418924922" sldId="289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90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188519535" sldId="290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2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2239823160" sldId="292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3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3728489265" sldId="293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43053287" sldId="294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4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5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821055901" sldId="295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6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570418036" sldId="296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7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3164291893" sldId="297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8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572930118" sldId="298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9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735242508" sldId="299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0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3044831108" sldId="300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1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59390181" sldId="301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2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844083851" sldId="302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3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2095641621" sldId="303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4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271714567" sldId="304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5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807754909" sldId="305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6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456766591" sldId="306"/>
        </pc:sldMkLst>
      </pc:sldChg>
      <pc:sldChg chg="add">
        <pc:chgData name="ZAKARIA BEKKAR" userId="817c742b8f74fe09" providerId="LiveId" clId="{8CB19747-130B-4240-9E80-7DBD276CF179}" dt="2022-05-31T07:11:10.913" v="0"/>
        <pc:sldMkLst>
          <pc:docMk/>
          <pc:sldMk cId="2490449155" sldId="307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727678140" sldId="308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675972721" sldId="309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5626155" sldId="310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845596105" sldId="311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1707550358" sldId="312"/>
        </pc:sldMkLst>
      </pc:sldChg>
      <pc:sldChg chg="add">
        <pc:chgData name="ZAKARIA BEKKAR" userId="817c742b8f74fe09" providerId="LiveId" clId="{8CB19747-130B-4240-9E80-7DBD276CF179}" dt="2022-05-31T07:11:10.913" v="0"/>
        <pc:sldMkLst>
          <pc:docMk/>
          <pc:sldMk cId="3782619522" sldId="364"/>
        </pc:sldMkLst>
      </pc:sldChg>
      <pc:sldChg chg="addSp delSp modSp add mod">
        <pc:chgData name="ZAKARIA BEKKAR" userId="817c742b8f74fe09" providerId="LiveId" clId="{8CB19747-130B-4240-9E80-7DBD276CF179}" dt="2022-05-31T07:16:46.734" v="41" actId="1076"/>
        <pc:sldMkLst>
          <pc:docMk/>
          <pc:sldMk cId="2842960606" sldId="365"/>
        </pc:sldMkLst>
        <pc:spChg chg="del">
          <ac:chgData name="ZAKARIA BEKKAR" userId="817c742b8f74fe09" providerId="LiveId" clId="{8CB19747-130B-4240-9E80-7DBD276CF179}" dt="2022-05-31T07:16:37.473" v="37" actId="478"/>
          <ac:spMkLst>
            <pc:docMk/>
            <pc:sldMk cId="2842960606" sldId="365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5-31T07:16:41.530" v="39" actId="478"/>
          <ac:spMkLst>
            <pc:docMk/>
            <pc:sldMk cId="2842960606" sldId="365"/>
            <ac:spMk id="4" creationId="{5D97233D-EF12-8FB8-28DF-18EE6D5B39EF}"/>
          </ac:spMkLst>
        </pc:spChg>
        <pc:picChg chg="add mod">
          <ac:chgData name="ZAKARIA BEKKAR" userId="817c742b8f74fe09" providerId="LiveId" clId="{8CB19747-130B-4240-9E80-7DBD276CF179}" dt="2022-05-31T07:16:46.734" v="41" actId="1076"/>
          <ac:picMkLst>
            <pc:docMk/>
            <pc:sldMk cId="2842960606" sldId="365"/>
            <ac:picMk id="6" creationId="{6BB8F29C-C1E2-D517-06A5-C401D6CA734D}"/>
          </ac:picMkLst>
        </pc:picChg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780465721" sldId="36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851205543" sldId="36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527355311" sldId="36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720356614" sldId="369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169667864" sldId="370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617471964" sldId="371"/>
        </pc:sldMkLst>
      </pc:sldChg>
      <pc:sldChg chg="add ord">
        <pc:chgData name="ZAKARIA BEKKAR" userId="817c742b8f74fe09" providerId="LiveId" clId="{8CB19747-130B-4240-9E80-7DBD276CF179}" dt="2022-05-31T07:20:19.574" v="46"/>
        <pc:sldMkLst>
          <pc:docMk/>
          <pc:sldMk cId="436247069" sldId="372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411976272" sldId="373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84478562" sldId="374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411923731" sldId="375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802402107" sldId="37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280069029" sldId="37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155861108" sldId="37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4001764211" sldId="379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424408017" sldId="380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208638574" sldId="381"/>
        </pc:sldMkLst>
      </pc:sldChg>
      <pc:sldChg chg="add del">
        <pc:chgData name="ZAKARIA BEKKAR" userId="817c742b8f74fe09" providerId="LiveId" clId="{8CB19747-130B-4240-9E80-7DBD276CF179}" dt="2022-05-31T07:20:34.189" v="47" actId="2696"/>
        <pc:sldMkLst>
          <pc:docMk/>
          <pc:sldMk cId="527775495" sldId="382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882465988" sldId="383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463853142" sldId="384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140098003" sldId="385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884271420" sldId="38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906797239" sldId="38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418938894" sldId="38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501195040" sldId="389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4206924898" sldId="390"/>
        </pc:sldMkLst>
      </pc:sldChg>
      <pc:sldChg chg="add del">
        <pc:chgData name="ZAKARIA BEKKAR" userId="817c742b8f74fe09" providerId="LiveId" clId="{8CB19747-130B-4240-9E80-7DBD276CF179}" dt="2022-05-31T07:20:47.596" v="48" actId="2696"/>
        <pc:sldMkLst>
          <pc:docMk/>
          <pc:sldMk cId="998651316" sldId="391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484893722" sldId="392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2517141136" sldId="393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2893045130" sldId="393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3603050022" sldId="394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4270200041" sldId="394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77836256" sldId="395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4180606699" sldId="395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2374406414" sldId="396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4021668951" sldId="39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31714704" sldId="39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872054423" sldId="39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526135729" sldId="399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059469243" sldId="400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44178042" sldId="401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621411006" sldId="402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207868359" sldId="403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4100578429" sldId="404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75922652" sldId="405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600563756" sldId="406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546714770" sldId="407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076227476" sldId="408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795894944" sldId="409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460297684" sldId="410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018482110" sldId="411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744544876" sldId="412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441901360" sldId="413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41813654" sldId="414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383464879" sldId="415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662332158" sldId="416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50713777" sldId="417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365445403" sldId="418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992085381" sldId="419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866034816" sldId="420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657812801" sldId="421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512487158" sldId="422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747410480" sldId="423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513519273" sldId="424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633566834" sldId="425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47389515" sldId="426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666793985" sldId="427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095945429" sldId="428"/>
        </pc:sldMkLst>
      </pc:sldChg>
      <pc:sldChg chg="add ord">
        <pc:chgData name="ZAKARIA BEKKAR" userId="817c742b8f74fe09" providerId="LiveId" clId="{8CB19747-130B-4240-9E80-7DBD276CF179}" dt="2022-05-31T07:25:29.492" v="57"/>
        <pc:sldMkLst>
          <pc:docMk/>
          <pc:sldMk cId="1032033444" sldId="429"/>
        </pc:sldMkLst>
      </pc:sldChg>
      <pc:sldChg chg="modSp add mod">
        <pc:chgData name="ZAKARIA BEKKAR" userId="817c742b8f74fe09" providerId="LiveId" clId="{8CB19747-130B-4240-9E80-7DBD276CF179}" dt="2022-05-31T07:26:01.935" v="72" actId="14100"/>
        <pc:sldMkLst>
          <pc:docMk/>
          <pc:sldMk cId="3918131289" sldId="430"/>
        </pc:sldMkLst>
        <pc:spChg chg="mod">
          <ac:chgData name="ZAKARIA BEKKAR" userId="817c742b8f74fe09" providerId="LiveId" clId="{8CB19747-130B-4240-9E80-7DBD276CF179}" dt="2022-05-31T07:26:01.935" v="72" actId="14100"/>
          <ac:spMkLst>
            <pc:docMk/>
            <pc:sldMk cId="3918131289" sldId="430"/>
            <ac:spMk id="2" creationId="{8D2BB9C6-16D8-0DA0-CAA1-7EB37BEA4CD6}"/>
          </ac:spMkLst>
        </pc:spChg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3175963532" sldId="431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4189966254" sldId="432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1056773292" sldId="433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2642083430" sldId="434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1545631428" sldId="435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90809184" sldId="436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2772612328" sldId="437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3312342321" sldId="438"/>
        </pc:sldMkLst>
      </pc:sldChg>
      <pc:sldChg chg="modSp add mod">
        <pc:chgData name="ZAKARIA BEKKAR" userId="817c742b8f74fe09" providerId="LiveId" clId="{8CB19747-130B-4240-9E80-7DBD276CF179}" dt="2022-05-31T07:27:37.874" v="82" actId="20577"/>
        <pc:sldMkLst>
          <pc:docMk/>
          <pc:sldMk cId="3066318786" sldId="439"/>
        </pc:sldMkLst>
        <pc:spChg chg="mod">
          <ac:chgData name="ZAKARIA BEKKAR" userId="817c742b8f74fe09" providerId="LiveId" clId="{8CB19747-130B-4240-9E80-7DBD276CF179}" dt="2022-05-31T07:27:37.874" v="82" actId="20577"/>
          <ac:spMkLst>
            <pc:docMk/>
            <pc:sldMk cId="3066318786" sldId="439"/>
            <ac:spMk id="2" creationId="{8D2BB9C6-16D8-0DA0-CAA1-7EB37BEA4CD6}"/>
          </ac:spMkLst>
        </pc:spChg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680880420" sldId="440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2627416099" sldId="441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2309789879" sldId="442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917093398" sldId="443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2366452313" sldId="444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676323933" sldId="445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463733424" sldId="446"/>
        </pc:sldMkLst>
      </pc:sldChg>
      <pc:sldChg chg="modSp add mod">
        <pc:chgData name="ZAKARIA BEKKAR" userId="817c742b8f74fe09" providerId="LiveId" clId="{8CB19747-130B-4240-9E80-7DBD276CF179}" dt="2022-06-07T16:44:28.291" v="116" actId="14100"/>
        <pc:sldMkLst>
          <pc:docMk/>
          <pc:sldMk cId="286248862" sldId="447"/>
        </pc:sldMkLst>
        <pc:spChg chg="mod">
          <ac:chgData name="ZAKARIA BEKKAR" userId="817c742b8f74fe09" providerId="LiveId" clId="{8CB19747-130B-4240-9E80-7DBD276CF179}" dt="2022-06-07T16:44:28.291" v="116" actId="14100"/>
          <ac:spMkLst>
            <pc:docMk/>
            <pc:sldMk cId="286248862" sldId="447"/>
            <ac:spMk id="2" creationId="{8D2BB9C6-16D8-0DA0-CAA1-7EB37BEA4CD6}"/>
          </ac:spMkLst>
        </pc:spChg>
      </pc:sldChg>
      <pc:sldChg chg="addSp delSp modSp new mod">
        <pc:chgData name="ZAKARIA BEKKAR" userId="817c742b8f74fe09" providerId="LiveId" clId="{8CB19747-130B-4240-9E80-7DBD276CF179}" dt="2022-06-07T16:45:31.432" v="129" actId="1076"/>
        <pc:sldMkLst>
          <pc:docMk/>
          <pc:sldMk cId="2710786294" sldId="448"/>
        </pc:sldMkLst>
        <pc:spChg chg="del">
          <ac:chgData name="ZAKARIA BEKKAR" userId="817c742b8f74fe09" providerId="LiveId" clId="{8CB19747-130B-4240-9E80-7DBD276CF179}" dt="2022-06-07T16:44:52.905" v="118" actId="478"/>
          <ac:spMkLst>
            <pc:docMk/>
            <pc:sldMk cId="2710786294" sldId="448"/>
            <ac:spMk id="2" creationId="{D42EC0F1-75ED-C66D-D80B-4DDC1DDC0428}"/>
          </ac:spMkLst>
        </pc:spChg>
        <pc:spChg chg="del">
          <ac:chgData name="ZAKARIA BEKKAR" userId="817c742b8f74fe09" providerId="LiveId" clId="{8CB19747-130B-4240-9E80-7DBD276CF179}" dt="2022-06-07T16:44:54.503" v="119" actId="478"/>
          <ac:spMkLst>
            <pc:docMk/>
            <pc:sldMk cId="2710786294" sldId="448"/>
            <ac:spMk id="3" creationId="{2226725F-DA10-80BB-A88E-9C6F7384A709}"/>
          </ac:spMkLst>
        </pc:spChg>
        <pc:picChg chg="add mod">
          <ac:chgData name="ZAKARIA BEKKAR" userId="817c742b8f74fe09" providerId="LiveId" clId="{8CB19747-130B-4240-9E80-7DBD276CF179}" dt="2022-06-07T16:45:31.432" v="129" actId="1076"/>
          <ac:picMkLst>
            <pc:docMk/>
            <pc:sldMk cId="2710786294" sldId="448"/>
            <ac:picMk id="5" creationId="{26D2F4A6-2C9D-5DB5-9404-C836F4D51365}"/>
          </ac:picMkLst>
        </pc:picChg>
      </pc:sldChg>
      <pc:sldChg chg="addSp delSp modSp add mod">
        <pc:chgData name="ZAKARIA BEKKAR" userId="817c742b8f74fe09" providerId="LiveId" clId="{8CB19747-130B-4240-9E80-7DBD276CF179}" dt="2022-06-07T16:45:22.072" v="127" actId="1076"/>
        <pc:sldMkLst>
          <pc:docMk/>
          <pc:sldMk cId="4173072462" sldId="449"/>
        </pc:sldMkLst>
        <pc:picChg chg="add mod">
          <ac:chgData name="ZAKARIA BEKKAR" userId="817c742b8f74fe09" providerId="LiveId" clId="{8CB19747-130B-4240-9E80-7DBD276CF179}" dt="2022-06-07T16:45:22.072" v="127" actId="1076"/>
          <ac:picMkLst>
            <pc:docMk/>
            <pc:sldMk cId="4173072462" sldId="449"/>
            <ac:picMk id="3" creationId="{59CF86C8-1B63-EA32-EFBC-450BCE203B91}"/>
          </ac:picMkLst>
        </pc:picChg>
        <pc:picChg chg="del">
          <ac:chgData name="ZAKARIA BEKKAR" userId="817c742b8f74fe09" providerId="LiveId" clId="{8CB19747-130B-4240-9E80-7DBD276CF179}" dt="2022-06-07T16:45:18.292" v="124" actId="478"/>
          <ac:picMkLst>
            <pc:docMk/>
            <pc:sldMk cId="4173072462" sldId="449"/>
            <ac:picMk id="5" creationId="{26D2F4A6-2C9D-5DB5-9404-C836F4D51365}"/>
          </ac:picMkLst>
        </pc:picChg>
      </pc:sldChg>
      <pc:sldChg chg="addSp delSp modSp add mod">
        <pc:chgData name="ZAKARIA BEKKAR" userId="817c742b8f74fe09" providerId="LiveId" clId="{8CB19747-130B-4240-9E80-7DBD276CF179}" dt="2022-06-07T16:45:58.252" v="135" actId="1076"/>
        <pc:sldMkLst>
          <pc:docMk/>
          <pc:sldMk cId="2298281209" sldId="450"/>
        </pc:sldMkLst>
        <pc:picChg chg="del">
          <ac:chgData name="ZAKARIA BEKKAR" userId="817c742b8f74fe09" providerId="LiveId" clId="{8CB19747-130B-4240-9E80-7DBD276CF179}" dt="2022-06-07T16:45:54.141" v="131" actId="478"/>
          <ac:picMkLst>
            <pc:docMk/>
            <pc:sldMk cId="2298281209" sldId="450"/>
            <ac:picMk id="3" creationId="{59CF86C8-1B63-EA32-EFBC-450BCE203B91}"/>
          </ac:picMkLst>
        </pc:picChg>
        <pc:picChg chg="add mod">
          <ac:chgData name="ZAKARIA BEKKAR" userId="817c742b8f74fe09" providerId="LiveId" clId="{8CB19747-130B-4240-9E80-7DBD276CF179}" dt="2022-06-07T16:45:58.252" v="135" actId="1076"/>
          <ac:picMkLst>
            <pc:docMk/>
            <pc:sldMk cId="2298281209" sldId="450"/>
            <ac:picMk id="4" creationId="{D512BBC2-DD15-7B43-DD21-54AF639EFBD0}"/>
          </ac:picMkLst>
        </pc:picChg>
      </pc:sldChg>
      <pc:sldChg chg="addSp delSp modSp add mod">
        <pc:chgData name="ZAKARIA BEKKAR" userId="817c742b8f74fe09" providerId="LiveId" clId="{8CB19747-130B-4240-9E80-7DBD276CF179}" dt="2022-06-07T16:46:25.417" v="139" actId="1076"/>
        <pc:sldMkLst>
          <pc:docMk/>
          <pc:sldMk cId="4070675714" sldId="451"/>
        </pc:sldMkLst>
        <pc:picChg chg="add mod">
          <ac:chgData name="ZAKARIA BEKKAR" userId="817c742b8f74fe09" providerId="LiveId" clId="{8CB19747-130B-4240-9E80-7DBD276CF179}" dt="2022-06-07T16:46:25.417" v="139" actId="1076"/>
          <ac:picMkLst>
            <pc:docMk/>
            <pc:sldMk cId="4070675714" sldId="451"/>
            <ac:picMk id="3" creationId="{FA1A6C24-9183-062F-5518-9DC71EE21530}"/>
          </ac:picMkLst>
        </pc:picChg>
        <pc:picChg chg="del">
          <ac:chgData name="ZAKARIA BEKKAR" userId="817c742b8f74fe09" providerId="LiveId" clId="{8CB19747-130B-4240-9E80-7DBD276CF179}" dt="2022-06-07T16:46:22.966" v="137" actId="478"/>
          <ac:picMkLst>
            <pc:docMk/>
            <pc:sldMk cId="4070675714" sldId="451"/>
            <ac:picMk id="4" creationId="{D512BBC2-DD15-7B43-DD21-54AF639EFBD0}"/>
          </ac:picMkLst>
        </pc:picChg>
      </pc:sldChg>
      <pc:sldChg chg="addSp delSp modSp add mod">
        <pc:chgData name="ZAKARIA BEKKAR" userId="817c742b8f74fe09" providerId="LiveId" clId="{8CB19747-130B-4240-9E80-7DBD276CF179}" dt="2022-06-07T16:46:49.432" v="146" actId="14100"/>
        <pc:sldMkLst>
          <pc:docMk/>
          <pc:sldMk cId="1364077517" sldId="452"/>
        </pc:sldMkLst>
        <pc:picChg chg="del">
          <ac:chgData name="ZAKARIA BEKKAR" userId="817c742b8f74fe09" providerId="LiveId" clId="{8CB19747-130B-4240-9E80-7DBD276CF179}" dt="2022-06-07T16:46:30.416" v="141" actId="478"/>
          <ac:picMkLst>
            <pc:docMk/>
            <pc:sldMk cId="1364077517" sldId="452"/>
            <ac:picMk id="3" creationId="{FA1A6C24-9183-062F-5518-9DC71EE21530}"/>
          </ac:picMkLst>
        </pc:picChg>
        <pc:picChg chg="add mod">
          <ac:chgData name="ZAKARIA BEKKAR" userId="817c742b8f74fe09" providerId="LiveId" clId="{8CB19747-130B-4240-9E80-7DBD276CF179}" dt="2022-06-07T16:46:49.432" v="146" actId="14100"/>
          <ac:picMkLst>
            <pc:docMk/>
            <pc:sldMk cId="1364077517" sldId="452"/>
            <ac:picMk id="4" creationId="{5422E3CC-4060-C404-9689-0ED2115FB686}"/>
          </ac:picMkLst>
        </pc:picChg>
      </pc:sldChg>
      <pc:sldChg chg="addSp delSp modSp add mod">
        <pc:chgData name="ZAKARIA BEKKAR" userId="817c742b8f74fe09" providerId="LiveId" clId="{8CB19747-130B-4240-9E80-7DBD276CF179}" dt="2022-06-07T16:48:37.381" v="160" actId="1076"/>
        <pc:sldMkLst>
          <pc:docMk/>
          <pc:sldMk cId="4245675828" sldId="453"/>
        </pc:sldMkLst>
        <pc:picChg chg="add mod">
          <ac:chgData name="ZAKARIA BEKKAR" userId="817c742b8f74fe09" providerId="LiveId" clId="{8CB19747-130B-4240-9E80-7DBD276CF179}" dt="2022-06-07T16:47:44.340" v="153" actId="1076"/>
          <ac:picMkLst>
            <pc:docMk/>
            <pc:sldMk cId="4245675828" sldId="453"/>
            <ac:picMk id="3" creationId="{7D625E99-ED3B-7032-F70A-38BF9D1F9D38}"/>
          </ac:picMkLst>
        </pc:picChg>
        <pc:picChg chg="del">
          <ac:chgData name="ZAKARIA BEKKAR" userId="817c742b8f74fe09" providerId="LiveId" clId="{8CB19747-130B-4240-9E80-7DBD276CF179}" dt="2022-06-07T16:47:19.141" v="148" actId="478"/>
          <ac:picMkLst>
            <pc:docMk/>
            <pc:sldMk cId="4245675828" sldId="453"/>
            <ac:picMk id="4" creationId="{5422E3CC-4060-C404-9689-0ED2115FB686}"/>
          </ac:picMkLst>
        </pc:picChg>
        <pc:picChg chg="add mod">
          <ac:chgData name="ZAKARIA BEKKAR" userId="817c742b8f74fe09" providerId="LiveId" clId="{8CB19747-130B-4240-9E80-7DBD276CF179}" dt="2022-06-07T16:48:05.513" v="156" actId="1076"/>
          <ac:picMkLst>
            <pc:docMk/>
            <pc:sldMk cId="4245675828" sldId="453"/>
            <ac:picMk id="6" creationId="{13865687-3F22-DE6C-5392-A4E8B21A4030}"/>
          </ac:picMkLst>
        </pc:picChg>
        <pc:picChg chg="add mod">
          <ac:chgData name="ZAKARIA BEKKAR" userId="817c742b8f74fe09" providerId="LiveId" clId="{8CB19747-130B-4240-9E80-7DBD276CF179}" dt="2022-06-07T16:48:19.965" v="158" actId="1076"/>
          <ac:picMkLst>
            <pc:docMk/>
            <pc:sldMk cId="4245675828" sldId="453"/>
            <ac:picMk id="8" creationId="{ED9325EE-C170-E115-B2B2-DBF6694CDC9E}"/>
          </ac:picMkLst>
        </pc:picChg>
        <pc:picChg chg="add mod">
          <ac:chgData name="ZAKARIA BEKKAR" userId="817c742b8f74fe09" providerId="LiveId" clId="{8CB19747-130B-4240-9E80-7DBD276CF179}" dt="2022-06-07T16:48:37.381" v="160" actId="1076"/>
          <ac:picMkLst>
            <pc:docMk/>
            <pc:sldMk cId="4245675828" sldId="453"/>
            <ac:picMk id="10" creationId="{2CA0D5CA-A4ED-1409-1454-F7FFC6BED707}"/>
          </ac:picMkLst>
        </pc:picChg>
        <pc:picChg chg="add mod">
          <ac:chgData name="ZAKARIA BEKKAR" userId="817c742b8f74fe09" providerId="LiveId" clId="{8CB19747-130B-4240-9E80-7DBD276CF179}" dt="2022-06-07T16:47:24.782" v="151" actId="1076"/>
          <ac:picMkLst>
            <pc:docMk/>
            <pc:sldMk cId="4245675828" sldId="453"/>
            <ac:picMk id="1026" creationId="{56306CEB-D853-598B-AB22-851AFA3C8E08}"/>
          </ac:picMkLst>
        </pc:picChg>
      </pc:sldChg>
      <pc:sldChg chg="addSp delSp modSp add mod">
        <pc:chgData name="ZAKARIA BEKKAR" userId="817c742b8f74fe09" providerId="LiveId" clId="{8CB19747-130B-4240-9E80-7DBD276CF179}" dt="2022-06-07T17:42:53.213" v="168" actId="1076"/>
        <pc:sldMkLst>
          <pc:docMk/>
          <pc:sldMk cId="1087935975" sldId="454"/>
        </pc:sldMkLst>
        <pc:picChg chg="add mod">
          <ac:chgData name="ZAKARIA BEKKAR" userId="817c742b8f74fe09" providerId="LiveId" clId="{8CB19747-130B-4240-9E80-7DBD276CF179}" dt="2022-06-07T17:42:53.213" v="168" actId="1076"/>
          <ac:picMkLst>
            <pc:docMk/>
            <pc:sldMk cId="1087935975" sldId="454"/>
            <ac:picMk id="3" creationId="{57F686B2-A313-EAAA-28DA-D646D737ED1A}"/>
          </ac:picMkLst>
        </pc:picChg>
        <pc:picChg chg="del">
          <ac:chgData name="ZAKARIA BEKKAR" userId="817c742b8f74fe09" providerId="LiveId" clId="{8CB19747-130B-4240-9E80-7DBD276CF179}" dt="2022-06-07T17:42:23.215" v="162" actId="478"/>
          <ac:picMkLst>
            <pc:docMk/>
            <pc:sldMk cId="1087935975" sldId="454"/>
            <ac:picMk id="32" creationId="{5BDE1A4C-167F-4A10-BE7B-6F04E8D0B9CC}"/>
          </ac:picMkLst>
        </pc:picChg>
      </pc:sldChg>
      <pc:sldChg chg="addSp delSp modSp add mod">
        <pc:chgData name="ZAKARIA BEKKAR" userId="817c742b8f74fe09" providerId="LiveId" clId="{8CB19747-130B-4240-9E80-7DBD276CF179}" dt="2022-06-07T17:43:24.878" v="172" actId="1076"/>
        <pc:sldMkLst>
          <pc:docMk/>
          <pc:sldMk cId="1891450158" sldId="455"/>
        </pc:sldMkLst>
        <pc:picChg chg="del">
          <ac:chgData name="ZAKARIA BEKKAR" userId="817c742b8f74fe09" providerId="LiveId" clId="{8CB19747-130B-4240-9E80-7DBD276CF179}" dt="2022-06-07T17:43:23.327" v="170" actId="478"/>
          <ac:picMkLst>
            <pc:docMk/>
            <pc:sldMk cId="1891450158" sldId="455"/>
            <ac:picMk id="3" creationId="{57F686B2-A313-EAAA-28DA-D646D737ED1A}"/>
          </ac:picMkLst>
        </pc:picChg>
        <pc:picChg chg="add mod">
          <ac:chgData name="ZAKARIA BEKKAR" userId="817c742b8f74fe09" providerId="LiveId" clId="{8CB19747-130B-4240-9E80-7DBD276CF179}" dt="2022-06-07T17:43:24.878" v="172" actId="1076"/>
          <ac:picMkLst>
            <pc:docMk/>
            <pc:sldMk cId="1891450158" sldId="455"/>
            <ac:picMk id="4" creationId="{66CC7E10-344A-C5B7-A433-13D1AE5FC816}"/>
          </ac:picMkLst>
        </pc:picChg>
      </pc:sldChg>
      <pc:sldChg chg="addSp delSp modSp add mod">
        <pc:chgData name="ZAKARIA BEKKAR" userId="817c742b8f74fe09" providerId="LiveId" clId="{8CB19747-130B-4240-9E80-7DBD276CF179}" dt="2022-06-07T17:46:02.162" v="187" actId="1076"/>
        <pc:sldMkLst>
          <pc:docMk/>
          <pc:sldMk cId="1719099084" sldId="456"/>
        </pc:sldMkLst>
        <pc:picChg chg="add del mod">
          <ac:chgData name="ZAKARIA BEKKAR" userId="817c742b8f74fe09" providerId="LiveId" clId="{8CB19747-130B-4240-9E80-7DBD276CF179}" dt="2022-06-07T17:45:53.179" v="182" actId="478"/>
          <ac:picMkLst>
            <pc:docMk/>
            <pc:sldMk cId="1719099084" sldId="456"/>
            <ac:picMk id="3" creationId="{A0FA1591-CFE7-6F20-9090-38C1EEACAD90}"/>
          </ac:picMkLst>
        </pc:picChg>
        <pc:picChg chg="add mod">
          <ac:chgData name="ZAKARIA BEKKAR" userId="817c742b8f74fe09" providerId="LiveId" clId="{8CB19747-130B-4240-9E80-7DBD276CF179}" dt="2022-06-07T17:46:02.162" v="187" actId="1076"/>
          <ac:picMkLst>
            <pc:docMk/>
            <pc:sldMk cId="1719099084" sldId="456"/>
            <ac:picMk id="5" creationId="{74B52336-605D-226C-E9DD-E96A3C959FD2}"/>
          </ac:picMkLst>
        </pc:picChg>
        <pc:picChg chg="del">
          <ac:chgData name="ZAKARIA BEKKAR" userId="817c742b8f74fe09" providerId="LiveId" clId="{8CB19747-130B-4240-9E80-7DBD276CF179}" dt="2022-06-07T17:43:48.065" v="175" actId="478"/>
          <ac:picMkLst>
            <pc:docMk/>
            <pc:sldMk cId="1719099084" sldId="456"/>
            <ac:picMk id="8" creationId="{5A0F1A84-33AB-4C95-9741-2AEA40745EED}"/>
          </ac:picMkLst>
        </pc:picChg>
      </pc:sldChg>
      <pc:sldChg chg="addSp delSp modSp add mod">
        <pc:chgData name="ZAKARIA BEKKAR" userId="817c742b8f74fe09" providerId="LiveId" clId="{8CB19747-130B-4240-9E80-7DBD276CF179}" dt="2022-06-07T17:47:42.986" v="192" actId="1076"/>
        <pc:sldMkLst>
          <pc:docMk/>
          <pc:sldMk cId="3352743730" sldId="457"/>
        </pc:sldMkLst>
        <pc:picChg chg="add del mod">
          <ac:chgData name="ZAKARIA BEKKAR" userId="817c742b8f74fe09" providerId="LiveId" clId="{8CB19747-130B-4240-9E80-7DBD276CF179}" dt="2022-06-07T17:47:39.804" v="189" actId="478"/>
          <ac:picMkLst>
            <pc:docMk/>
            <pc:sldMk cId="3352743730" sldId="457"/>
            <ac:picMk id="3" creationId="{EF086CE3-137B-0566-39B2-F5463CFE19F7}"/>
          </ac:picMkLst>
        </pc:picChg>
        <pc:picChg chg="add mod">
          <ac:chgData name="ZAKARIA BEKKAR" userId="817c742b8f74fe09" providerId="LiveId" clId="{8CB19747-130B-4240-9E80-7DBD276CF179}" dt="2022-06-07T17:47:42.986" v="192" actId="1076"/>
          <ac:picMkLst>
            <pc:docMk/>
            <pc:sldMk cId="3352743730" sldId="457"/>
            <ac:picMk id="5" creationId="{92827BCE-C616-8301-6A9B-D9A540AA6BF2}"/>
          </ac:picMkLst>
        </pc:picChg>
        <pc:picChg chg="del">
          <ac:chgData name="ZAKARIA BEKKAR" userId="817c742b8f74fe09" providerId="LiveId" clId="{8CB19747-130B-4240-9E80-7DBD276CF179}" dt="2022-06-07T17:43:50.028" v="176" actId="478"/>
          <ac:picMkLst>
            <pc:docMk/>
            <pc:sldMk cId="3352743730" sldId="457"/>
            <ac:picMk id="8" creationId="{5A0F1A84-33AB-4C95-9741-2AEA40745EED}"/>
          </ac:picMkLst>
        </pc:picChg>
      </pc:sldChg>
      <pc:sldChg chg="modSp add mod">
        <pc:chgData name="ZAKARIA BEKKAR" userId="817c742b8f74fe09" providerId="LiveId" clId="{8CB19747-130B-4240-9E80-7DBD276CF179}" dt="2022-06-07T17:49:46.769" v="214" actId="20577"/>
        <pc:sldMkLst>
          <pc:docMk/>
          <pc:sldMk cId="1557985463" sldId="458"/>
        </pc:sldMkLst>
        <pc:spChg chg="mod">
          <ac:chgData name="ZAKARIA BEKKAR" userId="817c742b8f74fe09" providerId="LiveId" clId="{8CB19747-130B-4240-9E80-7DBD276CF179}" dt="2022-06-07T17:49:46.769" v="214" actId="20577"/>
          <ac:spMkLst>
            <pc:docMk/>
            <pc:sldMk cId="1557985463" sldId="458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1:40.597" v="235" actId="1076"/>
        <pc:sldMkLst>
          <pc:docMk/>
          <pc:sldMk cId="1252041858" sldId="459"/>
        </pc:sldMkLst>
        <pc:spChg chg="mod">
          <ac:chgData name="ZAKARIA BEKKAR" userId="817c742b8f74fe09" providerId="LiveId" clId="{8CB19747-130B-4240-9E80-7DBD276CF179}" dt="2022-06-08T07:31:40.597" v="235" actId="1076"/>
          <ac:spMkLst>
            <pc:docMk/>
            <pc:sldMk cId="1252041858" sldId="459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1:56.403" v="237"/>
        <pc:sldMkLst>
          <pc:docMk/>
          <pc:sldMk cId="1478126248" sldId="460"/>
        </pc:sldMkLst>
        <pc:spChg chg="mod">
          <ac:chgData name="ZAKARIA BEKKAR" userId="817c742b8f74fe09" providerId="LiveId" clId="{8CB19747-130B-4240-9E80-7DBD276CF179}" dt="2022-06-08T07:31:56.403" v="237"/>
          <ac:spMkLst>
            <pc:docMk/>
            <pc:sldMk cId="1478126248" sldId="460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2:13.373" v="241" actId="20577"/>
        <pc:sldMkLst>
          <pc:docMk/>
          <pc:sldMk cId="850405718" sldId="461"/>
        </pc:sldMkLst>
        <pc:spChg chg="mod">
          <ac:chgData name="ZAKARIA BEKKAR" userId="817c742b8f74fe09" providerId="LiveId" clId="{8CB19747-130B-4240-9E80-7DBD276CF179}" dt="2022-06-08T07:32:13.373" v="241" actId="20577"/>
          <ac:spMkLst>
            <pc:docMk/>
            <pc:sldMk cId="850405718" sldId="461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2:27.784" v="246" actId="20577"/>
        <pc:sldMkLst>
          <pc:docMk/>
          <pc:sldMk cId="3162325352" sldId="462"/>
        </pc:sldMkLst>
        <pc:spChg chg="mod">
          <ac:chgData name="ZAKARIA BEKKAR" userId="817c742b8f74fe09" providerId="LiveId" clId="{8CB19747-130B-4240-9E80-7DBD276CF179}" dt="2022-06-08T07:32:27.784" v="246" actId="20577"/>
          <ac:spMkLst>
            <pc:docMk/>
            <pc:sldMk cId="3162325352" sldId="462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3:11.562" v="272"/>
        <pc:sldMkLst>
          <pc:docMk/>
          <pc:sldMk cId="2016343741" sldId="463"/>
        </pc:sldMkLst>
        <pc:spChg chg="mod">
          <ac:chgData name="ZAKARIA BEKKAR" userId="817c742b8f74fe09" providerId="LiveId" clId="{8CB19747-130B-4240-9E80-7DBD276CF179}" dt="2022-06-08T07:33:11.562" v="272"/>
          <ac:spMkLst>
            <pc:docMk/>
            <pc:sldMk cId="2016343741" sldId="463"/>
            <ac:spMk id="2" creationId="{8D2BB9C6-16D8-0DA0-CAA1-7EB37BEA4CD6}"/>
          </ac:spMkLst>
        </pc:spChg>
      </pc:sldChg>
      <pc:sldChg chg="modSp add mod ord">
        <pc:chgData name="ZAKARIA BEKKAR" userId="817c742b8f74fe09" providerId="LiveId" clId="{8CB19747-130B-4240-9E80-7DBD276CF179}" dt="2022-06-08T07:34:05.558" v="284"/>
        <pc:sldMkLst>
          <pc:docMk/>
          <pc:sldMk cId="1861412171" sldId="464"/>
        </pc:sldMkLst>
        <pc:spChg chg="mod">
          <ac:chgData name="ZAKARIA BEKKAR" userId="817c742b8f74fe09" providerId="LiveId" clId="{8CB19747-130B-4240-9E80-7DBD276CF179}" dt="2022-06-08T07:33:33.360" v="276" actId="20577"/>
          <ac:spMkLst>
            <pc:docMk/>
            <pc:sldMk cId="1861412171" sldId="464"/>
            <ac:spMk id="2" creationId="{8D2BB9C6-16D8-0DA0-CAA1-7EB37BEA4CD6}"/>
          </ac:spMkLst>
        </pc:spChg>
      </pc:sldChg>
      <pc:sldChg chg="modSp add mod ord">
        <pc:chgData name="ZAKARIA BEKKAR" userId="817c742b8f74fe09" providerId="LiveId" clId="{8CB19747-130B-4240-9E80-7DBD276CF179}" dt="2022-06-08T07:33:55.914" v="282"/>
        <pc:sldMkLst>
          <pc:docMk/>
          <pc:sldMk cId="3671066483" sldId="465"/>
        </pc:sldMkLst>
        <pc:spChg chg="mod">
          <ac:chgData name="ZAKARIA BEKKAR" userId="817c742b8f74fe09" providerId="LiveId" clId="{8CB19747-130B-4240-9E80-7DBD276CF179}" dt="2022-06-08T07:33:52.548" v="280" actId="20577"/>
          <ac:spMkLst>
            <pc:docMk/>
            <pc:sldMk cId="3671066483" sldId="465"/>
            <ac:spMk id="2" creationId="{8D2BB9C6-16D8-0DA0-CAA1-7EB37BEA4CD6}"/>
          </ac:spMkLst>
        </pc:spChg>
      </pc:sldChg>
      <pc:sldChg chg="addSp delSp modSp add mod">
        <pc:chgData name="ZAKARIA BEKKAR" userId="817c742b8f74fe09" providerId="LiveId" clId="{8CB19747-130B-4240-9E80-7DBD276CF179}" dt="2022-06-08T07:34:34.790" v="290"/>
        <pc:sldMkLst>
          <pc:docMk/>
          <pc:sldMk cId="3536041763" sldId="466"/>
        </pc:sldMkLst>
        <pc:spChg chg="del">
          <ac:chgData name="ZAKARIA BEKKAR" userId="817c742b8f74fe09" providerId="LiveId" clId="{8CB19747-130B-4240-9E80-7DBD276CF179}" dt="2022-06-08T07:34:22.880" v="286" actId="478"/>
          <ac:spMkLst>
            <pc:docMk/>
            <pc:sldMk cId="3536041763" sldId="466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34:32.235" v="289" actId="478"/>
          <ac:spMkLst>
            <pc:docMk/>
            <pc:sldMk cId="3536041763" sldId="466"/>
            <ac:spMk id="4" creationId="{B7297CDC-13C2-3EAB-8E24-E77CE2F063C6}"/>
          </ac:spMkLst>
        </pc:spChg>
        <pc:picChg chg="add">
          <ac:chgData name="ZAKARIA BEKKAR" userId="817c742b8f74fe09" providerId="LiveId" clId="{8CB19747-130B-4240-9E80-7DBD276CF179}" dt="2022-06-08T07:34:34.790" v="290"/>
          <ac:picMkLst>
            <pc:docMk/>
            <pc:sldMk cId="3536041763" sldId="466"/>
            <ac:picMk id="2050" creationId="{011603D0-D525-EF1B-CBE7-B0BA1A18D7F6}"/>
          </ac:picMkLst>
        </pc:picChg>
      </pc:sldChg>
      <pc:sldChg chg="addSp delSp add">
        <pc:chgData name="ZAKARIA BEKKAR" userId="817c742b8f74fe09" providerId="LiveId" clId="{8CB19747-130B-4240-9E80-7DBD276CF179}" dt="2022-06-08T07:34:50.867" v="293"/>
        <pc:sldMkLst>
          <pc:docMk/>
          <pc:sldMk cId="1094901638" sldId="467"/>
        </pc:sldMkLst>
        <pc:picChg chg="del">
          <ac:chgData name="ZAKARIA BEKKAR" userId="817c742b8f74fe09" providerId="LiveId" clId="{8CB19747-130B-4240-9E80-7DBD276CF179}" dt="2022-06-08T07:34:50.712" v="292" actId="478"/>
          <ac:picMkLst>
            <pc:docMk/>
            <pc:sldMk cId="1094901638" sldId="467"/>
            <ac:picMk id="2050" creationId="{011603D0-D525-EF1B-CBE7-B0BA1A18D7F6}"/>
          </ac:picMkLst>
        </pc:picChg>
        <pc:picChg chg="add">
          <ac:chgData name="ZAKARIA BEKKAR" userId="817c742b8f74fe09" providerId="LiveId" clId="{8CB19747-130B-4240-9E80-7DBD276CF179}" dt="2022-06-08T07:34:50.867" v="293"/>
          <ac:picMkLst>
            <pc:docMk/>
            <pc:sldMk cId="1094901638" sldId="467"/>
            <ac:picMk id="3074" creationId="{77291DC2-1C25-4420-4850-2BD0B5343DD6}"/>
          </ac:picMkLst>
        </pc:picChg>
      </pc:sldChg>
      <pc:sldChg chg="add del">
        <pc:chgData name="ZAKARIA BEKKAR" userId="817c742b8f74fe09" providerId="LiveId" clId="{8CB19747-130B-4240-9E80-7DBD276CF179}" dt="2022-06-08T07:34:28.150" v="288" actId="2696"/>
        <pc:sldMkLst>
          <pc:docMk/>
          <pc:sldMk cId="3186893074" sldId="467"/>
        </pc:sldMkLst>
      </pc:sldChg>
      <pc:sldChg chg="addSp delSp add">
        <pc:chgData name="ZAKARIA BEKKAR" userId="817c742b8f74fe09" providerId="LiveId" clId="{8CB19747-130B-4240-9E80-7DBD276CF179}" dt="2022-06-08T07:35:06.455" v="296"/>
        <pc:sldMkLst>
          <pc:docMk/>
          <pc:sldMk cId="4287020619" sldId="468"/>
        </pc:sldMkLst>
        <pc:picChg chg="del">
          <ac:chgData name="ZAKARIA BEKKAR" userId="817c742b8f74fe09" providerId="LiveId" clId="{8CB19747-130B-4240-9E80-7DBD276CF179}" dt="2022-06-08T07:35:06.298" v="295" actId="478"/>
          <ac:picMkLst>
            <pc:docMk/>
            <pc:sldMk cId="4287020619" sldId="468"/>
            <ac:picMk id="3074" creationId="{77291DC2-1C25-4420-4850-2BD0B5343DD6}"/>
          </ac:picMkLst>
        </pc:picChg>
        <pc:picChg chg="add">
          <ac:chgData name="ZAKARIA BEKKAR" userId="817c742b8f74fe09" providerId="LiveId" clId="{8CB19747-130B-4240-9E80-7DBD276CF179}" dt="2022-06-08T07:35:06.455" v="296"/>
          <ac:picMkLst>
            <pc:docMk/>
            <pc:sldMk cId="4287020619" sldId="468"/>
            <ac:picMk id="4098" creationId="{D66A2D85-DA52-A13C-5F60-4FC59F76AE92}"/>
          </ac:picMkLst>
        </pc:picChg>
      </pc:sldChg>
      <pc:sldChg chg="addSp delSp add">
        <pc:chgData name="ZAKARIA BEKKAR" userId="817c742b8f74fe09" providerId="LiveId" clId="{8CB19747-130B-4240-9E80-7DBD276CF179}" dt="2022-06-08T07:35:18.706" v="299"/>
        <pc:sldMkLst>
          <pc:docMk/>
          <pc:sldMk cId="2490650009" sldId="469"/>
        </pc:sldMkLst>
        <pc:picChg chg="del">
          <ac:chgData name="ZAKARIA BEKKAR" userId="817c742b8f74fe09" providerId="LiveId" clId="{8CB19747-130B-4240-9E80-7DBD276CF179}" dt="2022-06-08T07:35:14.122" v="298" actId="478"/>
          <ac:picMkLst>
            <pc:docMk/>
            <pc:sldMk cId="2490650009" sldId="469"/>
            <ac:picMk id="4098" creationId="{D66A2D85-DA52-A13C-5F60-4FC59F76AE92}"/>
          </ac:picMkLst>
        </pc:picChg>
        <pc:picChg chg="add">
          <ac:chgData name="ZAKARIA BEKKAR" userId="817c742b8f74fe09" providerId="LiveId" clId="{8CB19747-130B-4240-9E80-7DBD276CF179}" dt="2022-06-08T07:35:18.706" v="299"/>
          <ac:picMkLst>
            <pc:docMk/>
            <pc:sldMk cId="2490650009" sldId="469"/>
            <ac:picMk id="5122" creationId="{B9C70BF5-7937-37CF-F993-016EA744B7CC}"/>
          </ac:picMkLst>
        </pc:picChg>
      </pc:sldChg>
      <pc:sldChg chg="addSp delSp add">
        <pc:chgData name="ZAKARIA BEKKAR" userId="817c742b8f74fe09" providerId="LiveId" clId="{8CB19747-130B-4240-9E80-7DBD276CF179}" dt="2022-06-08T07:35:39.818" v="302"/>
        <pc:sldMkLst>
          <pc:docMk/>
          <pc:sldMk cId="3811888037" sldId="470"/>
        </pc:sldMkLst>
        <pc:picChg chg="del">
          <ac:chgData name="ZAKARIA BEKKAR" userId="817c742b8f74fe09" providerId="LiveId" clId="{8CB19747-130B-4240-9E80-7DBD276CF179}" dt="2022-06-08T07:35:27.886" v="301" actId="478"/>
          <ac:picMkLst>
            <pc:docMk/>
            <pc:sldMk cId="3811888037" sldId="470"/>
            <ac:picMk id="5122" creationId="{B9C70BF5-7937-37CF-F993-016EA744B7CC}"/>
          </ac:picMkLst>
        </pc:picChg>
        <pc:picChg chg="add">
          <ac:chgData name="ZAKARIA BEKKAR" userId="817c742b8f74fe09" providerId="LiveId" clId="{8CB19747-130B-4240-9E80-7DBD276CF179}" dt="2022-06-08T07:35:39.818" v="302"/>
          <ac:picMkLst>
            <pc:docMk/>
            <pc:sldMk cId="3811888037" sldId="470"/>
            <ac:picMk id="6146" creationId="{D01C138D-5530-C104-26F4-B0E2236CF374}"/>
          </ac:picMkLst>
        </pc:picChg>
      </pc:sldChg>
      <pc:sldChg chg="addSp delSp add">
        <pc:chgData name="ZAKARIA BEKKAR" userId="817c742b8f74fe09" providerId="LiveId" clId="{8CB19747-130B-4240-9E80-7DBD276CF179}" dt="2022-06-08T07:35:50.519" v="305"/>
        <pc:sldMkLst>
          <pc:docMk/>
          <pc:sldMk cId="581541150" sldId="471"/>
        </pc:sldMkLst>
        <pc:picChg chg="del">
          <ac:chgData name="ZAKARIA BEKKAR" userId="817c742b8f74fe09" providerId="LiveId" clId="{8CB19747-130B-4240-9E80-7DBD276CF179}" dt="2022-06-08T07:35:50.323" v="304" actId="478"/>
          <ac:picMkLst>
            <pc:docMk/>
            <pc:sldMk cId="581541150" sldId="471"/>
            <ac:picMk id="6146" creationId="{D01C138D-5530-C104-26F4-B0E2236CF374}"/>
          </ac:picMkLst>
        </pc:picChg>
        <pc:picChg chg="add">
          <ac:chgData name="ZAKARIA BEKKAR" userId="817c742b8f74fe09" providerId="LiveId" clId="{8CB19747-130B-4240-9E80-7DBD276CF179}" dt="2022-06-08T07:35:50.519" v="305"/>
          <ac:picMkLst>
            <pc:docMk/>
            <pc:sldMk cId="581541150" sldId="471"/>
            <ac:picMk id="7170" creationId="{1226F77F-862B-6314-802D-AB6A73904010}"/>
          </ac:picMkLst>
        </pc:picChg>
      </pc:sldChg>
      <pc:sldChg chg="addSp delSp add">
        <pc:chgData name="ZAKARIA BEKKAR" userId="817c742b8f74fe09" providerId="LiveId" clId="{8CB19747-130B-4240-9E80-7DBD276CF179}" dt="2022-06-08T07:35:58.931" v="308"/>
        <pc:sldMkLst>
          <pc:docMk/>
          <pc:sldMk cId="3046351698" sldId="472"/>
        </pc:sldMkLst>
        <pc:picChg chg="del">
          <ac:chgData name="ZAKARIA BEKKAR" userId="817c742b8f74fe09" providerId="LiveId" clId="{8CB19747-130B-4240-9E80-7DBD276CF179}" dt="2022-06-08T07:35:58.723" v="307" actId="478"/>
          <ac:picMkLst>
            <pc:docMk/>
            <pc:sldMk cId="3046351698" sldId="472"/>
            <ac:picMk id="7170" creationId="{1226F77F-862B-6314-802D-AB6A73904010}"/>
          </ac:picMkLst>
        </pc:picChg>
        <pc:picChg chg="add">
          <ac:chgData name="ZAKARIA BEKKAR" userId="817c742b8f74fe09" providerId="LiveId" clId="{8CB19747-130B-4240-9E80-7DBD276CF179}" dt="2022-06-08T07:35:58.931" v="308"/>
          <ac:picMkLst>
            <pc:docMk/>
            <pc:sldMk cId="3046351698" sldId="472"/>
            <ac:picMk id="8194" creationId="{16374AD1-FB52-8DF8-A3E2-931BBB7B9E89}"/>
          </ac:picMkLst>
        </pc:picChg>
      </pc:sldChg>
      <pc:sldChg chg="addSp delSp add">
        <pc:chgData name="ZAKARIA BEKKAR" userId="817c742b8f74fe09" providerId="LiveId" clId="{8CB19747-130B-4240-9E80-7DBD276CF179}" dt="2022-06-08T07:36:10.533" v="311"/>
        <pc:sldMkLst>
          <pc:docMk/>
          <pc:sldMk cId="1735241143" sldId="473"/>
        </pc:sldMkLst>
        <pc:picChg chg="del">
          <ac:chgData name="ZAKARIA BEKKAR" userId="817c742b8f74fe09" providerId="LiveId" clId="{8CB19747-130B-4240-9E80-7DBD276CF179}" dt="2022-06-08T07:36:10.298" v="310" actId="478"/>
          <ac:picMkLst>
            <pc:docMk/>
            <pc:sldMk cId="1735241143" sldId="473"/>
            <ac:picMk id="8194" creationId="{16374AD1-FB52-8DF8-A3E2-931BBB7B9E89}"/>
          </ac:picMkLst>
        </pc:picChg>
        <pc:picChg chg="add">
          <ac:chgData name="ZAKARIA BEKKAR" userId="817c742b8f74fe09" providerId="LiveId" clId="{8CB19747-130B-4240-9E80-7DBD276CF179}" dt="2022-06-08T07:36:10.533" v="311"/>
          <ac:picMkLst>
            <pc:docMk/>
            <pc:sldMk cId="1735241143" sldId="473"/>
            <ac:picMk id="9218" creationId="{F092F1E7-0EFE-5376-70B3-1F8DFC768AFD}"/>
          </ac:picMkLst>
        </pc:picChg>
      </pc:sldChg>
      <pc:sldChg chg="addSp delSp add">
        <pc:chgData name="ZAKARIA BEKKAR" userId="817c742b8f74fe09" providerId="LiveId" clId="{8CB19747-130B-4240-9E80-7DBD276CF179}" dt="2022-06-08T07:36:25.730" v="314"/>
        <pc:sldMkLst>
          <pc:docMk/>
          <pc:sldMk cId="3580054461" sldId="474"/>
        </pc:sldMkLst>
        <pc:picChg chg="del">
          <ac:chgData name="ZAKARIA BEKKAR" userId="817c742b8f74fe09" providerId="LiveId" clId="{8CB19747-130B-4240-9E80-7DBD276CF179}" dt="2022-06-08T07:36:25.536" v="313" actId="478"/>
          <ac:picMkLst>
            <pc:docMk/>
            <pc:sldMk cId="3580054461" sldId="474"/>
            <ac:picMk id="9218" creationId="{F092F1E7-0EFE-5376-70B3-1F8DFC768AFD}"/>
          </ac:picMkLst>
        </pc:picChg>
        <pc:picChg chg="add">
          <ac:chgData name="ZAKARIA BEKKAR" userId="817c742b8f74fe09" providerId="LiveId" clId="{8CB19747-130B-4240-9E80-7DBD276CF179}" dt="2022-06-08T07:36:25.730" v="314"/>
          <ac:picMkLst>
            <pc:docMk/>
            <pc:sldMk cId="3580054461" sldId="474"/>
            <ac:picMk id="10242" creationId="{BE1E7B6C-A80F-90CF-9D11-A9F6B43CB08E}"/>
          </ac:picMkLst>
        </pc:picChg>
      </pc:sldChg>
      <pc:sldChg chg="addSp delSp add">
        <pc:chgData name="ZAKARIA BEKKAR" userId="817c742b8f74fe09" providerId="LiveId" clId="{8CB19747-130B-4240-9E80-7DBD276CF179}" dt="2022-06-08T07:36:36.945" v="317"/>
        <pc:sldMkLst>
          <pc:docMk/>
          <pc:sldMk cId="1033399417" sldId="475"/>
        </pc:sldMkLst>
        <pc:picChg chg="del">
          <ac:chgData name="ZAKARIA BEKKAR" userId="817c742b8f74fe09" providerId="LiveId" clId="{8CB19747-130B-4240-9E80-7DBD276CF179}" dt="2022-06-08T07:36:36.786" v="316" actId="478"/>
          <ac:picMkLst>
            <pc:docMk/>
            <pc:sldMk cId="1033399417" sldId="475"/>
            <ac:picMk id="10242" creationId="{BE1E7B6C-A80F-90CF-9D11-A9F6B43CB08E}"/>
          </ac:picMkLst>
        </pc:picChg>
        <pc:picChg chg="add">
          <ac:chgData name="ZAKARIA BEKKAR" userId="817c742b8f74fe09" providerId="LiveId" clId="{8CB19747-130B-4240-9E80-7DBD276CF179}" dt="2022-06-08T07:36:36.945" v="317"/>
          <ac:picMkLst>
            <pc:docMk/>
            <pc:sldMk cId="1033399417" sldId="475"/>
            <ac:picMk id="11266" creationId="{E089A694-ABF5-1FDF-68BF-3AC6B35D8AC4}"/>
          </ac:picMkLst>
        </pc:picChg>
      </pc:sldChg>
      <pc:sldChg chg="addSp delSp add">
        <pc:chgData name="ZAKARIA BEKKAR" userId="817c742b8f74fe09" providerId="LiveId" clId="{8CB19747-130B-4240-9E80-7DBD276CF179}" dt="2022-06-08T07:36:56.007" v="320"/>
        <pc:sldMkLst>
          <pc:docMk/>
          <pc:sldMk cId="3081634500" sldId="476"/>
        </pc:sldMkLst>
        <pc:picChg chg="del">
          <ac:chgData name="ZAKARIA BEKKAR" userId="817c742b8f74fe09" providerId="LiveId" clId="{8CB19747-130B-4240-9E80-7DBD276CF179}" dt="2022-06-08T07:36:51.435" v="319" actId="478"/>
          <ac:picMkLst>
            <pc:docMk/>
            <pc:sldMk cId="3081634500" sldId="476"/>
            <ac:picMk id="11266" creationId="{E089A694-ABF5-1FDF-68BF-3AC6B35D8AC4}"/>
          </ac:picMkLst>
        </pc:picChg>
        <pc:picChg chg="add">
          <ac:chgData name="ZAKARIA BEKKAR" userId="817c742b8f74fe09" providerId="LiveId" clId="{8CB19747-130B-4240-9E80-7DBD276CF179}" dt="2022-06-08T07:36:56.007" v="320"/>
          <ac:picMkLst>
            <pc:docMk/>
            <pc:sldMk cId="3081634500" sldId="476"/>
            <ac:picMk id="12290" creationId="{202CCC4D-99DB-E1DE-DE24-162139611518}"/>
          </ac:picMkLst>
        </pc:picChg>
      </pc:sldChg>
      <pc:sldChg chg="addSp delSp add">
        <pc:chgData name="ZAKARIA BEKKAR" userId="817c742b8f74fe09" providerId="LiveId" clId="{8CB19747-130B-4240-9E80-7DBD276CF179}" dt="2022-06-08T07:37:09.657" v="323"/>
        <pc:sldMkLst>
          <pc:docMk/>
          <pc:sldMk cId="2558023429" sldId="477"/>
        </pc:sldMkLst>
        <pc:picChg chg="del">
          <ac:chgData name="ZAKARIA BEKKAR" userId="817c742b8f74fe09" providerId="LiveId" clId="{8CB19747-130B-4240-9E80-7DBD276CF179}" dt="2022-06-08T07:37:09.436" v="322" actId="478"/>
          <ac:picMkLst>
            <pc:docMk/>
            <pc:sldMk cId="2558023429" sldId="477"/>
            <ac:picMk id="12290" creationId="{202CCC4D-99DB-E1DE-DE24-162139611518}"/>
          </ac:picMkLst>
        </pc:picChg>
        <pc:picChg chg="add">
          <ac:chgData name="ZAKARIA BEKKAR" userId="817c742b8f74fe09" providerId="LiveId" clId="{8CB19747-130B-4240-9E80-7DBD276CF179}" dt="2022-06-08T07:37:09.657" v="323"/>
          <ac:picMkLst>
            <pc:docMk/>
            <pc:sldMk cId="2558023429" sldId="477"/>
            <ac:picMk id="13314" creationId="{535FD7C7-5CF0-AC07-BAD9-E499FF3117CC}"/>
          </ac:picMkLst>
        </pc:picChg>
      </pc:sldChg>
      <pc:sldChg chg="addSp delSp add">
        <pc:chgData name="ZAKARIA BEKKAR" userId="817c742b8f74fe09" providerId="LiveId" clId="{8CB19747-130B-4240-9E80-7DBD276CF179}" dt="2022-06-08T07:37:24.560" v="326"/>
        <pc:sldMkLst>
          <pc:docMk/>
          <pc:sldMk cId="984377663" sldId="478"/>
        </pc:sldMkLst>
        <pc:picChg chg="del">
          <ac:chgData name="ZAKARIA BEKKAR" userId="817c742b8f74fe09" providerId="LiveId" clId="{8CB19747-130B-4240-9E80-7DBD276CF179}" dt="2022-06-08T07:37:24.387" v="325" actId="478"/>
          <ac:picMkLst>
            <pc:docMk/>
            <pc:sldMk cId="984377663" sldId="478"/>
            <ac:picMk id="13314" creationId="{535FD7C7-5CF0-AC07-BAD9-E499FF3117CC}"/>
          </ac:picMkLst>
        </pc:picChg>
        <pc:picChg chg="add">
          <ac:chgData name="ZAKARIA BEKKAR" userId="817c742b8f74fe09" providerId="LiveId" clId="{8CB19747-130B-4240-9E80-7DBD276CF179}" dt="2022-06-08T07:37:24.560" v="326"/>
          <ac:picMkLst>
            <pc:docMk/>
            <pc:sldMk cId="984377663" sldId="478"/>
            <ac:picMk id="14338" creationId="{C274A6AD-50F2-186E-C35D-6F90226559BD}"/>
          </ac:picMkLst>
        </pc:picChg>
      </pc:sldChg>
      <pc:sldChg chg="addSp delSp add">
        <pc:chgData name="ZAKARIA BEKKAR" userId="817c742b8f74fe09" providerId="LiveId" clId="{8CB19747-130B-4240-9E80-7DBD276CF179}" dt="2022-06-08T07:37:36.960" v="329"/>
        <pc:sldMkLst>
          <pc:docMk/>
          <pc:sldMk cId="2467268236" sldId="479"/>
        </pc:sldMkLst>
        <pc:picChg chg="del">
          <ac:chgData name="ZAKARIA BEKKAR" userId="817c742b8f74fe09" providerId="LiveId" clId="{8CB19747-130B-4240-9E80-7DBD276CF179}" dt="2022-06-08T07:37:36.749" v="328" actId="478"/>
          <ac:picMkLst>
            <pc:docMk/>
            <pc:sldMk cId="2467268236" sldId="479"/>
            <ac:picMk id="14338" creationId="{C274A6AD-50F2-186E-C35D-6F90226559BD}"/>
          </ac:picMkLst>
        </pc:picChg>
        <pc:picChg chg="add">
          <ac:chgData name="ZAKARIA BEKKAR" userId="817c742b8f74fe09" providerId="LiveId" clId="{8CB19747-130B-4240-9E80-7DBD276CF179}" dt="2022-06-08T07:37:36.960" v="329"/>
          <ac:picMkLst>
            <pc:docMk/>
            <pc:sldMk cId="2467268236" sldId="479"/>
            <ac:picMk id="15362" creationId="{28F754B8-C028-0883-E4C0-A6B91A3D6620}"/>
          </ac:picMkLst>
        </pc:picChg>
      </pc:sldChg>
      <pc:sldChg chg="addSp delSp modSp add mod">
        <pc:chgData name="ZAKARIA BEKKAR" userId="817c742b8f74fe09" providerId="LiveId" clId="{8CB19747-130B-4240-9E80-7DBD276CF179}" dt="2022-06-08T07:38:08.206" v="333"/>
        <pc:sldMkLst>
          <pc:docMk/>
          <pc:sldMk cId="978039881" sldId="480"/>
        </pc:sldMkLst>
        <pc:spChg chg="del">
          <ac:chgData name="ZAKARIA BEKKAR" userId="817c742b8f74fe09" providerId="LiveId" clId="{8CB19747-130B-4240-9E80-7DBD276CF179}" dt="2022-06-08T07:37:53.689" v="331" actId="478"/>
          <ac:spMkLst>
            <pc:docMk/>
            <pc:sldMk cId="978039881" sldId="480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37:56.737" v="332" actId="478"/>
          <ac:spMkLst>
            <pc:docMk/>
            <pc:sldMk cId="978039881" sldId="480"/>
            <ac:spMk id="4" creationId="{323BE3F8-852A-5D5B-6FF3-22F41CFFC7E9}"/>
          </ac:spMkLst>
        </pc:spChg>
        <pc:picChg chg="add">
          <ac:chgData name="ZAKARIA BEKKAR" userId="817c742b8f74fe09" providerId="LiveId" clId="{8CB19747-130B-4240-9E80-7DBD276CF179}" dt="2022-06-08T07:38:08.206" v="333"/>
          <ac:picMkLst>
            <pc:docMk/>
            <pc:sldMk cId="978039881" sldId="480"/>
            <ac:picMk id="16386" creationId="{7886C403-62EB-731D-4C29-27F5ABF671A4}"/>
          </ac:picMkLst>
        </pc:picChg>
      </pc:sldChg>
      <pc:sldChg chg="addSp delSp add">
        <pc:chgData name="ZAKARIA BEKKAR" userId="817c742b8f74fe09" providerId="LiveId" clId="{8CB19747-130B-4240-9E80-7DBD276CF179}" dt="2022-06-08T07:38:19.556" v="336"/>
        <pc:sldMkLst>
          <pc:docMk/>
          <pc:sldMk cId="51468945" sldId="481"/>
        </pc:sldMkLst>
        <pc:picChg chg="del">
          <ac:chgData name="ZAKARIA BEKKAR" userId="817c742b8f74fe09" providerId="LiveId" clId="{8CB19747-130B-4240-9E80-7DBD276CF179}" dt="2022-06-08T07:38:19.399" v="335" actId="478"/>
          <ac:picMkLst>
            <pc:docMk/>
            <pc:sldMk cId="51468945" sldId="481"/>
            <ac:picMk id="16386" creationId="{7886C403-62EB-731D-4C29-27F5ABF671A4}"/>
          </ac:picMkLst>
        </pc:picChg>
        <pc:picChg chg="add">
          <ac:chgData name="ZAKARIA BEKKAR" userId="817c742b8f74fe09" providerId="LiveId" clId="{8CB19747-130B-4240-9E80-7DBD276CF179}" dt="2022-06-08T07:38:19.556" v="336"/>
          <ac:picMkLst>
            <pc:docMk/>
            <pc:sldMk cId="51468945" sldId="481"/>
            <ac:picMk id="17410" creationId="{422B658D-98AB-FCA8-AE4C-83BC73EF6C04}"/>
          </ac:picMkLst>
        </pc:picChg>
      </pc:sldChg>
      <pc:sldChg chg="addSp delSp add">
        <pc:chgData name="ZAKARIA BEKKAR" userId="817c742b8f74fe09" providerId="LiveId" clId="{8CB19747-130B-4240-9E80-7DBD276CF179}" dt="2022-06-08T07:38:29.157" v="339"/>
        <pc:sldMkLst>
          <pc:docMk/>
          <pc:sldMk cId="2250224338" sldId="482"/>
        </pc:sldMkLst>
        <pc:picChg chg="del">
          <ac:chgData name="ZAKARIA BEKKAR" userId="817c742b8f74fe09" providerId="LiveId" clId="{8CB19747-130B-4240-9E80-7DBD276CF179}" dt="2022-06-08T07:38:28.962" v="338" actId="478"/>
          <ac:picMkLst>
            <pc:docMk/>
            <pc:sldMk cId="2250224338" sldId="482"/>
            <ac:picMk id="17410" creationId="{422B658D-98AB-FCA8-AE4C-83BC73EF6C04}"/>
          </ac:picMkLst>
        </pc:picChg>
        <pc:picChg chg="add">
          <ac:chgData name="ZAKARIA BEKKAR" userId="817c742b8f74fe09" providerId="LiveId" clId="{8CB19747-130B-4240-9E80-7DBD276CF179}" dt="2022-06-08T07:38:29.157" v="339"/>
          <ac:picMkLst>
            <pc:docMk/>
            <pc:sldMk cId="2250224338" sldId="482"/>
            <ac:picMk id="18434" creationId="{65B2F004-B994-A6F6-0FD2-BA268DE4B7B6}"/>
          </ac:picMkLst>
        </pc:picChg>
      </pc:sldChg>
      <pc:sldChg chg="addSp delSp add">
        <pc:chgData name="ZAKARIA BEKKAR" userId="817c742b8f74fe09" providerId="LiveId" clId="{8CB19747-130B-4240-9E80-7DBD276CF179}" dt="2022-06-08T07:38:38.131" v="342"/>
        <pc:sldMkLst>
          <pc:docMk/>
          <pc:sldMk cId="4118307607" sldId="483"/>
        </pc:sldMkLst>
        <pc:picChg chg="del">
          <ac:chgData name="ZAKARIA BEKKAR" userId="817c742b8f74fe09" providerId="LiveId" clId="{8CB19747-130B-4240-9E80-7DBD276CF179}" dt="2022-06-08T07:38:37.936" v="341" actId="478"/>
          <ac:picMkLst>
            <pc:docMk/>
            <pc:sldMk cId="4118307607" sldId="483"/>
            <ac:picMk id="18434" creationId="{65B2F004-B994-A6F6-0FD2-BA268DE4B7B6}"/>
          </ac:picMkLst>
        </pc:picChg>
        <pc:picChg chg="add">
          <ac:chgData name="ZAKARIA BEKKAR" userId="817c742b8f74fe09" providerId="LiveId" clId="{8CB19747-130B-4240-9E80-7DBD276CF179}" dt="2022-06-08T07:38:38.131" v="342"/>
          <ac:picMkLst>
            <pc:docMk/>
            <pc:sldMk cId="4118307607" sldId="483"/>
            <ac:picMk id="19458" creationId="{89E370AA-29C1-1197-4188-55B5EFCAF5BA}"/>
          </ac:picMkLst>
        </pc:picChg>
      </pc:sldChg>
      <pc:sldChg chg="addSp delSp add">
        <pc:chgData name="ZAKARIA BEKKAR" userId="817c742b8f74fe09" providerId="LiveId" clId="{8CB19747-130B-4240-9E80-7DBD276CF179}" dt="2022-06-08T07:38:49.809" v="345"/>
        <pc:sldMkLst>
          <pc:docMk/>
          <pc:sldMk cId="2196942085" sldId="484"/>
        </pc:sldMkLst>
        <pc:picChg chg="del">
          <ac:chgData name="ZAKARIA BEKKAR" userId="817c742b8f74fe09" providerId="LiveId" clId="{8CB19747-130B-4240-9E80-7DBD276CF179}" dt="2022-06-08T07:38:49.625" v="344" actId="478"/>
          <ac:picMkLst>
            <pc:docMk/>
            <pc:sldMk cId="2196942085" sldId="484"/>
            <ac:picMk id="19458" creationId="{89E370AA-29C1-1197-4188-55B5EFCAF5BA}"/>
          </ac:picMkLst>
        </pc:picChg>
        <pc:picChg chg="add">
          <ac:chgData name="ZAKARIA BEKKAR" userId="817c742b8f74fe09" providerId="LiveId" clId="{8CB19747-130B-4240-9E80-7DBD276CF179}" dt="2022-06-08T07:38:49.809" v="345"/>
          <ac:picMkLst>
            <pc:docMk/>
            <pc:sldMk cId="2196942085" sldId="484"/>
            <ac:picMk id="20482" creationId="{A0A128FD-A28F-115A-0F31-B2E54ABA5D9E}"/>
          </ac:picMkLst>
        </pc:picChg>
      </pc:sldChg>
      <pc:sldChg chg="addSp delSp add">
        <pc:chgData name="ZAKARIA BEKKAR" userId="817c742b8f74fe09" providerId="LiveId" clId="{8CB19747-130B-4240-9E80-7DBD276CF179}" dt="2022-06-08T07:38:58.319" v="348"/>
        <pc:sldMkLst>
          <pc:docMk/>
          <pc:sldMk cId="1899327085" sldId="485"/>
        </pc:sldMkLst>
        <pc:picChg chg="del">
          <ac:chgData name="ZAKARIA BEKKAR" userId="817c742b8f74fe09" providerId="LiveId" clId="{8CB19747-130B-4240-9E80-7DBD276CF179}" dt="2022-06-08T07:38:58.087" v="347" actId="478"/>
          <ac:picMkLst>
            <pc:docMk/>
            <pc:sldMk cId="1899327085" sldId="485"/>
            <ac:picMk id="20482" creationId="{A0A128FD-A28F-115A-0F31-B2E54ABA5D9E}"/>
          </ac:picMkLst>
        </pc:picChg>
        <pc:picChg chg="add">
          <ac:chgData name="ZAKARIA BEKKAR" userId="817c742b8f74fe09" providerId="LiveId" clId="{8CB19747-130B-4240-9E80-7DBD276CF179}" dt="2022-06-08T07:38:58.319" v="348"/>
          <ac:picMkLst>
            <pc:docMk/>
            <pc:sldMk cId="1899327085" sldId="485"/>
            <ac:picMk id="21506" creationId="{A525E978-B4C6-B96D-9B55-B3F58DF436A9}"/>
          </ac:picMkLst>
        </pc:picChg>
      </pc:sldChg>
      <pc:sldChg chg="addSp delSp add">
        <pc:chgData name="ZAKARIA BEKKAR" userId="817c742b8f74fe09" providerId="LiveId" clId="{8CB19747-130B-4240-9E80-7DBD276CF179}" dt="2022-06-08T07:39:08.909" v="351"/>
        <pc:sldMkLst>
          <pc:docMk/>
          <pc:sldMk cId="405121180" sldId="486"/>
        </pc:sldMkLst>
        <pc:picChg chg="del">
          <ac:chgData name="ZAKARIA BEKKAR" userId="817c742b8f74fe09" providerId="LiveId" clId="{8CB19747-130B-4240-9E80-7DBD276CF179}" dt="2022-06-08T07:39:08.750" v="350" actId="478"/>
          <ac:picMkLst>
            <pc:docMk/>
            <pc:sldMk cId="405121180" sldId="486"/>
            <ac:picMk id="21506" creationId="{A525E978-B4C6-B96D-9B55-B3F58DF436A9}"/>
          </ac:picMkLst>
        </pc:picChg>
        <pc:picChg chg="add">
          <ac:chgData name="ZAKARIA BEKKAR" userId="817c742b8f74fe09" providerId="LiveId" clId="{8CB19747-130B-4240-9E80-7DBD276CF179}" dt="2022-06-08T07:39:08.909" v="351"/>
          <ac:picMkLst>
            <pc:docMk/>
            <pc:sldMk cId="405121180" sldId="486"/>
            <ac:picMk id="22530" creationId="{AF978CE3-3B3D-ECEC-84FC-4CBA294C352A}"/>
          </ac:picMkLst>
        </pc:picChg>
      </pc:sldChg>
      <pc:sldChg chg="addSp delSp add">
        <pc:chgData name="ZAKARIA BEKKAR" userId="817c742b8f74fe09" providerId="LiveId" clId="{8CB19747-130B-4240-9E80-7DBD276CF179}" dt="2022-06-08T07:39:28.196" v="354"/>
        <pc:sldMkLst>
          <pc:docMk/>
          <pc:sldMk cId="3050185151" sldId="487"/>
        </pc:sldMkLst>
        <pc:picChg chg="del">
          <ac:chgData name="ZAKARIA BEKKAR" userId="817c742b8f74fe09" providerId="LiveId" clId="{8CB19747-130B-4240-9E80-7DBD276CF179}" dt="2022-06-08T07:39:27.999" v="353" actId="478"/>
          <ac:picMkLst>
            <pc:docMk/>
            <pc:sldMk cId="3050185151" sldId="487"/>
            <ac:picMk id="22530" creationId="{AF978CE3-3B3D-ECEC-84FC-4CBA294C352A}"/>
          </ac:picMkLst>
        </pc:picChg>
        <pc:picChg chg="add">
          <ac:chgData name="ZAKARIA BEKKAR" userId="817c742b8f74fe09" providerId="LiveId" clId="{8CB19747-130B-4240-9E80-7DBD276CF179}" dt="2022-06-08T07:39:28.196" v="354"/>
          <ac:picMkLst>
            <pc:docMk/>
            <pc:sldMk cId="3050185151" sldId="487"/>
            <ac:picMk id="23554" creationId="{A8F89715-D03F-5D9F-2A37-15ECE0CAFCC9}"/>
          </ac:picMkLst>
        </pc:picChg>
      </pc:sldChg>
      <pc:sldChg chg="addSp delSp add">
        <pc:chgData name="ZAKARIA BEKKAR" userId="817c742b8f74fe09" providerId="LiveId" clId="{8CB19747-130B-4240-9E80-7DBD276CF179}" dt="2022-06-08T07:39:37.922" v="357"/>
        <pc:sldMkLst>
          <pc:docMk/>
          <pc:sldMk cId="2880628113" sldId="488"/>
        </pc:sldMkLst>
        <pc:picChg chg="del">
          <ac:chgData name="ZAKARIA BEKKAR" userId="817c742b8f74fe09" providerId="LiveId" clId="{8CB19747-130B-4240-9E80-7DBD276CF179}" dt="2022-06-08T07:39:37.737" v="356" actId="478"/>
          <ac:picMkLst>
            <pc:docMk/>
            <pc:sldMk cId="2880628113" sldId="488"/>
            <ac:picMk id="23554" creationId="{A8F89715-D03F-5D9F-2A37-15ECE0CAFCC9}"/>
          </ac:picMkLst>
        </pc:picChg>
        <pc:picChg chg="add">
          <ac:chgData name="ZAKARIA BEKKAR" userId="817c742b8f74fe09" providerId="LiveId" clId="{8CB19747-130B-4240-9E80-7DBD276CF179}" dt="2022-06-08T07:39:37.922" v="357"/>
          <ac:picMkLst>
            <pc:docMk/>
            <pc:sldMk cId="2880628113" sldId="488"/>
            <ac:picMk id="24578" creationId="{E55C7A9A-A06C-694F-7246-24E017D8FA9E}"/>
          </ac:picMkLst>
        </pc:picChg>
      </pc:sldChg>
      <pc:sldChg chg="addSp delSp add">
        <pc:chgData name="ZAKARIA BEKKAR" userId="817c742b8f74fe09" providerId="LiveId" clId="{8CB19747-130B-4240-9E80-7DBD276CF179}" dt="2022-06-08T07:39:46.020" v="360"/>
        <pc:sldMkLst>
          <pc:docMk/>
          <pc:sldMk cId="1653160042" sldId="489"/>
        </pc:sldMkLst>
        <pc:picChg chg="del">
          <ac:chgData name="ZAKARIA BEKKAR" userId="817c742b8f74fe09" providerId="LiveId" clId="{8CB19747-130B-4240-9E80-7DBD276CF179}" dt="2022-06-08T07:39:45.838" v="359" actId="478"/>
          <ac:picMkLst>
            <pc:docMk/>
            <pc:sldMk cId="1653160042" sldId="489"/>
            <ac:picMk id="24578" creationId="{E55C7A9A-A06C-694F-7246-24E017D8FA9E}"/>
          </ac:picMkLst>
        </pc:picChg>
        <pc:picChg chg="add">
          <ac:chgData name="ZAKARIA BEKKAR" userId="817c742b8f74fe09" providerId="LiveId" clId="{8CB19747-130B-4240-9E80-7DBD276CF179}" dt="2022-06-08T07:39:46.020" v="360"/>
          <ac:picMkLst>
            <pc:docMk/>
            <pc:sldMk cId="1653160042" sldId="489"/>
            <ac:picMk id="25602" creationId="{18898BAF-4753-AD12-0E71-E7538A2FE2C8}"/>
          </ac:picMkLst>
        </pc:picChg>
      </pc:sldChg>
      <pc:sldChg chg="addSp delSp add">
        <pc:chgData name="ZAKARIA BEKKAR" userId="817c742b8f74fe09" providerId="LiveId" clId="{8CB19747-130B-4240-9E80-7DBD276CF179}" dt="2022-06-08T07:39:56.859" v="363"/>
        <pc:sldMkLst>
          <pc:docMk/>
          <pc:sldMk cId="767472393" sldId="490"/>
        </pc:sldMkLst>
        <pc:picChg chg="del">
          <ac:chgData name="ZAKARIA BEKKAR" userId="817c742b8f74fe09" providerId="LiveId" clId="{8CB19747-130B-4240-9E80-7DBD276CF179}" dt="2022-06-08T07:39:56.725" v="362" actId="478"/>
          <ac:picMkLst>
            <pc:docMk/>
            <pc:sldMk cId="767472393" sldId="490"/>
            <ac:picMk id="25602" creationId="{18898BAF-4753-AD12-0E71-E7538A2FE2C8}"/>
          </ac:picMkLst>
        </pc:picChg>
        <pc:picChg chg="add">
          <ac:chgData name="ZAKARIA BEKKAR" userId="817c742b8f74fe09" providerId="LiveId" clId="{8CB19747-130B-4240-9E80-7DBD276CF179}" dt="2022-06-08T07:39:56.859" v="363"/>
          <ac:picMkLst>
            <pc:docMk/>
            <pc:sldMk cId="767472393" sldId="490"/>
            <ac:picMk id="26626" creationId="{A7210758-2340-FCA8-4453-C51DBB73AC80}"/>
          </ac:picMkLst>
        </pc:picChg>
      </pc:sldChg>
      <pc:sldChg chg="addSp delSp add">
        <pc:chgData name="ZAKARIA BEKKAR" userId="817c742b8f74fe09" providerId="LiveId" clId="{8CB19747-130B-4240-9E80-7DBD276CF179}" dt="2022-06-08T07:40:13.957" v="366"/>
        <pc:sldMkLst>
          <pc:docMk/>
          <pc:sldMk cId="3796189138" sldId="491"/>
        </pc:sldMkLst>
        <pc:picChg chg="del">
          <ac:chgData name="ZAKARIA BEKKAR" userId="817c742b8f74fe09" providerId="LiveId" clId="{8CB19747-130B-4240-9E80-7DBD276CF179}" dt="2022-06-08T07:40:13.788" v="365" actId="478"/>
          <ac:picMkLst>
            <pc:docMk/>
            <pc:sldMk cId="3796189138" sldId="491"/>
            <ac:picMk id="26626" creationId="{A7210758-2340-FCA8-4453-C51DBB73AC80}"/>
          </ac:picMkLst>
        </pc:picChg>
        <pc:picChg chg="add">
          <ac:chgData name="ZAKARIA BEKKAR" userId="817c742b8f74fe09" providerId="LiveId" clId="{8CB19747-130B-4240-9E80-7DBD276CF179}" dt="2022-06-08T07:40:13.957" v="366"/>
          <ac:picMkLst>
            <pc:docMk/>
            <pc:sldMk cId="3796189138" sldId="491"/>
            <ac:picMk id="27650" creationId="{1094044D-5E74-BA1C-35E5-7664BB13DEC0}"/>
          </ac:picMkLst>
        </pc:picChg>
      </pc:sldChg>
      <pc:sldChg chg="addSp delSp add">
        <pc:chgData name="ZAKARIA BEKKAR" userId="817c742b8f74fe09" providerId="LiveId" clId="{8CB19747-130B-4240-9E80-7DBD276CF179}" dt="2022-06-08T07:40:28.946" v="369"/>
        <pc:sldMkLst>
          <pc:docMk/>
          <pc:sldMk cId="3991191337" sldId="492"/>
        </pc:sldMkLst>
        <pc:picChg chg="del">
          <ac:chgData name="ZAKARIA BEKKAR" userId="817c742b8f74fe09" providerId="LiveId" clId="{8CB19747-130B-4240-9E80-7DBD276CF179}" dt="2022-06-08T07:40:28.800" v="368" actId="478"/>
          <ac:picMkLst>
            <pc:docMk/>
            <pc:sldMk cId="3991191337" sldId="492"/>
            <ac:picMk id="27650" creationId="{1094044D-5E74-BA1C-35E5-7664BB13DEC0}"/>
          </ac:picMkLst>
        </pc:picChg>
        <pc:picChg chg="add">
          <ac:chgData name="ZAKARIA BEKKAR" userId="817c742b8f74fe09" providerId="LiveId" clId="{8CB19747-130B-4240-9E80-7DBD276CF179}" dt="2022-06-08T07:40:28.946" v="369"/>
          <ac:picMkLst>
            <pc:docMk/>
            <pc:sldMk cId="3991191337" sldId="492"/>
            <ac:picMk id="28674" creationId="{3517056E-49D7-E700-20C6-6C8C18FB2E1C}"/>
          </ac:picMkLst>
        </pc:picChg>
      </pc:sldChg>
      <pc:sldChg chg="addSp delSp add">
        <pc:chgData name="ZAKARIA BEKKAR" userId="817c742b8f74fe09" providerId="LiveId" clId="{8CB19747-130B-4240-9E80-7DBD276CF179}" dt="2022-06-08T07:40:35.596" v="372"/>
        <pc:sldMkLst>
          <pc:docMk/>
          <pc:sldMk cId="1894193050" sldId="493"/>
        </pc:sldMkLst>
        <pc:picChg chg="del">
          <ac:chgData name="ZAKARIA BEKKAR" userId="817c742b8f74fe09" providerId="LiveId" clId="{8CB19747-130B-4240-9E80-7DBD276CF179}" dt="2022-06-08T07:40:35.464" v="371" actId="478"/>
          <ac:picMkLst>
            <pc:docMk/>
            <pc:sldMk cId="1894193050" sldId="493"/>
            <ac:picMk id="28674" creationId="{3517056E-49D7-E700-20C6-6C8C18FB2E1C}"/>
          </ac:picMkLst>
        </pc:picChg>
        <pc:picChg chg="add">
          <ac:chgData name="ZAKARIA BEKKAR" userId="817c742b8f74fe09" providerId="LiveId" clId="{8CB19747-130B-4240-9E80-7DBD276CF179}" dt="2022-06-08T07:40:35.596" v="372"/>
          <ac:picMkLst>
            <pc:docMk/>
            <pc:sldMk cId="1894193050" sldId="493"/>
            <ac:picMk id="29698" creationId="{EF815CE4-5016-3C6F-1B44-5F54DFE69192}"/>
          </ac:picMkLst>
        </pc:picChg>
      </pc:sldChg>
      <pc:sldChg chg="addSp delSp modSp add mod">
        <pc:chgData name="ZAKARIA BEKKAR" userId="817c742b8f74fe09" providerId="LiveId" clId="{8CB19747-130B-4240-9E80-7DBD276CF179}" dt="2022-06-08T07:41:50.822" v="376"/>
        <pc:sldMkLst>
          <pc:docMk/>
          <pc:sldMk cId="399942829" sldId="494"/>
        </pc:sldMkLst>
        <pc:spChg chg="del">
          <ac:chgData name="ZAKARIA BEKKAR" userId="817c742b8f74fe09" providerId="LiveId" clId="{8CB19747-130B-4240-9E80-7DBD276CF179}" dt="2022-06-08T07:41:42.653" v="374" actId="478"/>
          <ac:spMkLst>
            <pc:docMk/>
            <pc:sldMk cId="399942829" sldId="494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41:46.576" v="375" actId="478"/>
          <ac:spMkLst>
            <pc:docMk/>
            <pc:sldMk cId="399942829" sldId="494"/>
            <ac:spMk id="4" creationId="{969B4649-E514-3624-DC1F-67BF48143343}"/>
          </ac:spMkLst>
        </pc:spChg>
        <pc:picChg chg="add">
          <ac:chgData name="ZAKARIA BEKKAR" userId="817c742b8f74fe09" providerId="LiveId" clId="{8CB19747-130B-4240-9E80-7DBD276CF179}" dt="2022-06-08T07:41:50.822" v="376"/>
          <ac:picMkLst>
            <pc:docMk/>
            <pc:sldMk cId="399942829" sldId="494"/>
            <ac:picMk id="30722" creationId="{8563241C-771A-65F6-6D7E-8C8C0FA68ABE}"/>
          </ac:picMkLst>
        </pc:picChg>
      </pc:sldChg>
      <pc:sldChg chg="addSp delSp add">
        <pc:chgData name="ZAKARIA BEKKAR" userId="817c742b8f74fe09" providerId="LiveId" clId="{8CB19747-130B-4240-9E80-7DBD276CF179}" dt="2022-06-08T07:41:57.945" v="379"/>
        <pc:sldMkLst>
          <pc:docMk/>
          <pc:sldMk cId="2169008913" sldId="495"/>
        </pc:sldMkLst>
        <pc:picChg chg="del">
          <ac:chgData name="ZAKARIA BEKKAR" userId="817c742b8f74fe09" providerId="LiveId" clId="{8CB19747-130B-4240-9E80-7DBD276CF179}" dt="2022-06-08T07:41:57.688" v="378" actId="478"/>
          <ac:picMkLst>
            <pc:docMk/>
            <pc:sldMk cId="2169008913" sldId="495"/>
            <ac:picMk id="30722" creationId="{8563241C-771A-65F6-6D7E-8C8C0FA68ABE}"/>
          </ac:picMkLst>
        </pc:picChg>
        <pc:picChg chg="add">
          <ac:chgData name="ZAKARIA BEKKAR" userId="817c742b8f74fe09" providerId="LiveId" clId="{8CB19747-130B-4240-9E80-7DBD276CF179}" dt="2022-06-08T07:41:57.945" v="379"/>
          <ac:picMkLst>
            <pc:docMk/>
            <pc:sldMk cId="2169008913" sldId="495"/>
            <ac:picMk id="31746" creationId="{4EE68A88-C069-C6F3-A369-792D288A910F}"/>
          </ac:picMkLst>
        </pc:picChg>
      </pc:sldChg>
      <pc:sldChg chg="addSp delSp add">
        <pc:chgData name="ZAKARIA BEKKAR" userId="817c742b8f74fe09" providerId="LiveId" clId="{8CB19747-130B-4240-9E80-7DBD276CF179}" dt="2022-06-08T07:42:04.734" v="382"/>
        <pc:sldMkLst>
          <pc:docMk/>
          <pc:sldMk cId="1586870599" sldId="496"/>
        </pc:sldMkLst>
        <pc:picChg chg="del">
          <ac:chgData name="ZAKARIA BEKKAR" userId="817c742b8f74fe09" providerId="LiveId" clId="{8CB19747-130B-4240-9E80-7DBD276CF179}" dt="2022-06-08T07:42:04.451" v="381" actId="478"/>
          <ac:picMkLst>
            <pc:docMk/>
            <pc:sldMk cId="1586870599" sldId="496"/>
            <ac:picMk id="31746" creationId="{4EE68A88-C069-C6F3-A369-792D288A910F}"/>
          </ac:picMkLst>
        </pc:picChg>
        <pc:picChg chg="add">
          <ac:chgData name="ZAKARIA BEKKAR" userId="817c742b8f74fe09" providerId="LiveId" clId="{8CB19747-130B-4240-9E80-7DBD276CF179}" dt="2022-06-08T07:42:04.734" v="382"/>
          <ac:picMkLst>
            <pc:docMk/>
            <pc:sldMk cId="1586870599" sldId="496"/>
            <ac:picMk id="32770" creationId="{6D27E825-7D93-6CE7-9144-4EB5C9EF8F7F}"/>
          </ac:picMkLst>
        </pc:picChg>
      </pc:sldChg>
      <pc:sldChg chg="addSp delSp add mod">
        <pc:chgData name="ZAKARIA BEKKAR" userId="817c742b8f74fe09" providerId="LiveId" clId="{8CB19747-130B-4240-9E80-7DBD276CF179}" dt="2022-06-08T07:42:18.521" v="387"/>
        <pc:sldMkLst>
          <pc:docMk/>
          <pc:sldMk cId="3365825154" sldId="497"/>
        </pc:sldMkLst>
        <pc:spChg chg="add del">
          <ac:chgData name="ZAKARIA BEKKAR" userId="817c742b8f74fe09" providerId="LiveId" clId="{8CB19747-130B-4240-9E80-7DBD276CF179}" dt="2022-06-08T07:42:14.930" v="386" actId="22"/>
          <ac:spMkLst>
            <pc:docMk/>
            <pc:sldMk cId="3365825154" sldId="497"/>
            <ac:spMk id="4" creationId="{A2D8A057-1E99-5568-C176-6D2CCE1119B4}"/>
          </ac:spMkLst>
        </pc:spChg>
        <pc:picChg chg="del">
          <ac:chgData name="ZAKARIA BEKKAR" userId="817c742b8f74fe09" providerId="LiveId" clId="{8CB19747-130B-4240-9E80-7DBD276CF179}" dt="2022-06-08T07:42:12.751" v="384" actId="478"/>
          <ac:picMkLst>
            <pc:docMk/>
            <pc:sldMk cId="3365825154" sldId="497"/>
            <ac:picMk id="32770" creationId="{6D27E825-7D93-6CE7-9144-4EB5C9EF8F7F}"/>
          </ac:picMkLst>
        </pc:picChg>
        <pc:picChg chg="add">
          <ac:chgData name="ZAKARIA BEKKAR" userId="817c742b8f74fe09" providerId="LiveId" clId="{8CB19747-130B-4240-9E80-7DBD276CF179}" dt="2022-06-08T07:42:18.521" v="387"/>
          <ac:picMkLst>
            <pc:docMk/>
            <pc:sldMk cId="3365825154" sldId="497"/>
            <ac:picMk id="33794" creationId="{D9D9196C-ED66-FD80-39FF-8E05CED3FF6D}"/>
          </ac:picMkLst>
        </pc:picChg>
      </pc:sldChg>
      <pc:sldChg chg="addSp delSp add">
        <pc:chgData name="ZAKARIA BEKKAR" userId="817c742b8f74fe09" providerId="LiveId" clId="{8CB19747-130B-4240-9E80-7DBD276CF179}" dt="2022-06-08T07:42:27.672" v="390"/>
        <pc:sldMkLst>
          <pc:docMk/>
          <pc:sldMk cId="2693800936" sldId="498"/>
        </pc:sldMkLst>
        <pc:picChg chg="del">
          <ac:chgData name="ZAKARIA BEKKAR" userId="817c742b8f74fe09" providerId="LiveId" clId="{8CB19747-130B-4240-9E80-7DBD276CF179}" dt="2022-06-08T07:42:27.526" v="389" actId="478"/>
          <ac:picMkLst>
            <pc:docMk/>
            <pc:sldMk cId="2693800936" sldId="498"/>
            <ac:picMk id="33794" creationId="{D9D9196C-ED66-FD80-39FF-8E05CED3FF6D}"/>
          </ac:picMkLst>
        </pc:picChg>
        <pc:picChg chg="add">
          <ac:chgData name="ZAKARIA BEKKAR" userId="817c742b8f74fe09" providerId="LiveId" clId="{8CB19747-130B-4240-9E80-7DBD276CF179}" dt="2022-06-08T07:42:27.672" v="390"/>
          <ac:picMkLst>
            <pc:docMk/>
            <pc:sldMk cId="2693800936" sldId="498"/>
            <ac:picMk id="34818" creationId="{AFEFE277-6197-0E62-5A54-ADB15BC221F8}"/>
          </ac:picMkLst>
        </pc:picChg>
      </pc:sldChg>
      <pc:sldChg chg="addSp delSp add">
        <pc:chgData name="ZAKARIA BEKKAR" userId="817c742b8f74fe09" providerId="LiveId" clId="{8CB19747-130B-4240-9E80-7DBD276CF179}" dt="2022-06-08T07:42:50.571" v="393"/>
        <pc:sldMkLst>
          <pc:docMk/>
          <pc:sldMk cId="1107224320" sldId="499"/>
        </pc:sldMkLst>
        <pc:picChg chg="del">
          <ac:chgData name="ZAKARIA BEKKAR" userId="817c742b8f74fe09" providerId="LiveId" clId="{8CB19747-130B-4240-9E80-7DBD276CF179}" dt="2022-06-08T07:42:50.376" v="392" actId="478"/>
          <ac:picMkLst>
            <pc:docMk/>
            <pc:sldMk cId="1107224320" sldId="499"/>
            <ac:picMk id="34818" creationId="{AFEFE277-6197-0E62-5A54-ADB15BC221F8}"/>
          </ac:picMkLst>
        </pc:picChg>
        <pc:picChg chg="add">
          <ac:chgData name="ZAKARIA BEKKAR" userId="817c742b8f74fe09" providerId="LiveId" clId="{8CB19747-130B-4240-9E80-7DBD276CF179}" dt="2022-06-08T07:42:50.571" v="393"/>
          <ac:picMkLst>
            <pc:docMk/>
            <pc:sldMk cId="1107224320" sldId="499"/>
            <ac:picMk id="35842" creationId="{B22A5410-0067-35BB-BA50-709024C720B7}"/>
          </ac:picMkLst>
        </pc:picChg>
      </pc:sldChg>
      <pc:sldChg chg="addSp delSp add">
        <pc:chgData name="ZAKARIA BEKKAR" userId="817c742b8f74fe09" providerId="LiveId" clId="{8CB19747-130B-4240-9E80-7DBD276CF179}" dt="2022-06-08T07:42:58.236" v="396"/>
        <pc:sldMkLst>
          <pc:docMk/>
          <pc:sldMk cId="3869502462" sldId="500"/>
        </pc:sldMkLst>
        <pc:picChg chg="del">
          <ac:chgData name="ZAKARIA BEKKAR" userId="817c742b8f74fe09" providerId="LiveId" clId="{8CB19747-130B-4240-9E80-7DBD276CF179}" dt="2022-06-08T07:42:58.052" v="395" actId="478"/>
          <ac:picMkLst>
            <pc:docMk/>
            <pc:sldMk cId="3869502462" sldId="500"/>
            <ac:picMk id="35842" creationId="{B22A5410-0067-35BB-BA50-709024C720B7}"/>
          </ac:picMkLst>
        </pc:picChg>
        <pc:picChg chg="add">
          <ac:chgData name="ZAKARIA BEKKAR" userId="817c742b8f74fe09" providerId="LiveId" clId="{8CB19747-130B-4240-9E80-7DBD276CF179}" dt="2022-06-08T07:42:58.236" v="396"/>
          <ac:picMkLst>
            <pc:docMk/>
            <pc:sldMk cId="3869502462" sldId="500"/>
            <ac:picMk id="36866" creationId="{017C0AD7-312B-3A52-538C-D43ACDFAC07D}"/>
          </ac:picMkLst>
        </pc:picChg>
      </pc:sldChg>
      <pc:sldChg chg="addSp delSp add">
        <pc:chgData name="ZAKARIA BEKKAR" userId="817c742b8f74fe09" providerId="LiveId" clId="{8CB19747-130B-4240-9E80-7DBD276CF179}" dt="2022-06-08T07:43:16.923" v="399"/>
        <pc:sldMkLst>
          <pc:docMk/>
          <pc:sldMk cId="2960660858" sldId="501"/>
        </pc:sldMkLst>
        <pc:picChg chg="del">
          <ac:chgData name="ZAKARIA BEKKAR" userId="817c742b8f74fe09" providerId="LiveId" clId="{8CB19747-130B-4240-9E80-7DBD276CF179}" dt="2022-06-08T07:43:16.789" v="398" actId="478"/>
          <ac:picMkLst>
            <pc:docMk/>
            <pc:sldMk cId="2960660858" sldId="501"/>
            <ac:picMk id="36866" creationId="{017C0AD7-312B-3A52-538C-D43ACDFAC07D}"/>
          </ac:picMkLst>
        </pc:picChg>
        <pc:picChg chg="add">
          <ac:chgData name="ZAKARIA BEKKAR" userId="817c742b8f74fe09" providerId="LiveId" clId="{8CB19747-130B-4240-9E80-7DBD276CF179}" dt="2022-06-08T07:43:16.923" v="399"/>
          <ac:picMkLst>
            <pc:docMk/>
            <pc:sldMk cId="2960660858" sldId="501"/>
            <ac:picMk id="37890" creationId="{72C090F5-A650-7985-7826-6FB3BC290A84}"/>
          </ac:picMkLst>
        </pc:picChg>
      </pc:sldChg>
      <pc:sldChg chg="addSp delSp add">
        <pc:chgData name="ZAKARIA BEKKAR" userId="817c742b8f74fe09" providerId="LiveId" clId="{8CB19747-130B-4240-9E80-7DBD276CF179}" dt="2022-06-08T07:43:28.149" v="402"/>
        <pc:sldMkLst>
          <pc:docMk/>
          <pc:sldMk cId="633975608" sldId="502"/>
        </pc:sldMkLst>
        <pc:picChg chg="del">
          <ac:chgData name="ZAKARIA BEKKAR" userId="817c742b8f74fe09" providerId="LiveId" clId="{8CB19747-130B-4240-9E80-7DBD276CF179}" dt="2022-06-08T07:43:28.002" v="401" actId="478"/>
          <ac:picMkLst>
            <pc:docMk/>
            <pc:sldMk cId="633975608" sldId="502"/>
            <ac:picMk id="37890" creationId="{72C090F5-A650-7985-7826-6FB3BC290A84}"/>
          </ac:picMkLst>
        </pc:picChg>
        <pc:picChg chg="add">
          <ac:chgData name="ZAKARIA BEKKAR" userId="817c742b8f74fe09" providerId="LiveId" clId="{8CB19747-130B-4240-9E80-7DBD276CF179}" dt="2022-06-08T07:43:28.149" v="402"/>
          <ac:picMkLst>
            <pc:docMk/>
            <pc:sldMk cId="633975608" sldId="502"/>
            <ac:picMk id="38914" creationId="{19B9EF13-F909-28B5-EEFE-DD3642511062}"/>
          </ac:picMkLst>
        </pc:picChg>
      </pc:sldChg>
      <pc:sldChg chg="addSp delSp add">
        <pc:chgData name="ZAKARIA BEKKAR" userId="817c742b8f74fe09" providerId="LiveId" clId="{8CB19747-130B-4240-9E80-7DBD276CF179}" dt="2022-06-08T07:43:56.209" v="405"/>
        <pc:sldMkLst>
          <pc:docMk/>
          <pc:sldMk cId="232362310" sldId="503"/>
        </pc:sldMkLst>
        <pc:picChg chg="del">
          <ac:chgData name="ZAKARIA BEKKAR" userId="817c742b8f74fe09" providerId="LiveId" clId="{8CB19747-130B-4240-9E80-7DBD276CF179}" dt="2022-06-08T07:43:56.077" v="404" actId="478"/>
          <ac:picMkLst>
            <pc:docMk/>
            <pc:sldMk cId="232362310" sldId="503"/>
            <ac:picMk id="30722" creationId="{8563241C-771A-65F6-6D7E-8C8C0FA68ABE}"/>
          </ac:picMkLst>
        </pc:picChg>
        <pc:picChg chg="add">
          <ac:chgData name="ZAKARIA BEKKAR" userId="817c742b8f74fe09" providerId="LiveId" clId="{8CB19747-130B-4240-9E80-7DBD276CF179}" dt="2022-06-08T07:43:56.209" v="405"/>
          <ac:picMkLst>
            <pc:docMk/>
            <pc:sldMk cId="232362310" sldId="503"/>
            <ac:picMk id="39938" creationId="{C1D3A83D-69A1-F1F9-54B6-0341323B6769}"/>
          </ac:picMkLst>
        </pc:picChg>
      </pc:sldChg>
      <pc:sldChg chg="addSp delSp add">
        <pc:chgData name="ZAKARIA BEKKAR" userId="817c742b8f74fe09" providerId="LiveId" clId="{8CB19747-130B-4240-9E80-7DBD276CF179}" dt="2022-06-08T07:44:05.397" v="408"/>
        <pc:sldMkLst>
          <pc:docMk/>
          <pc:sldMk cId="1371340928" sldId="504"/>
        </pc:sldMkLst>
        <pc:picChg chg="del">
          <ac:chgData name="ZAKARIA BEKKAR" userId="817c742b8f74fe09" providerId="LiveId" clId="{8CB19747-130B-4240-9E80-7DBD276CF179}" dt="2022-06-08T07:44:05.152" v="407" actId="478"/>
          <ac:picMkLst>
            <pc:docMk/>
            <pc:sldMk cId="1371340928" sldId="504"/>
            <ac:picMk id="39938" creationId="{C1D3A83D-69A1-F1F9-54B6-0341323B6769}"/>
          </ac:picMkLst>
        </pc:picChg>
        <pc:picChg chg="add">
          <ac:chgData name="ZAKARIA BEKKAR" userId="817c742b8f74fe09" providerId="LiveId" clId="{8CB19747-130B-4240-9E80-7DBD276CF179}" dt="2022-06-08T07:44:05.397" v="408"/>
          <ac:picMkLst>
            <pc:docMk/>
            <pc:sldMk cId="1371340928" sldId="504"/>
            <ac:picMk id="40962" creationId="{6D158570-2C79-CF54-ED88-E14C2AD83088}"/>
          </ac:picMkLst>
        </pc:picChg>
      </pc:sldChg>
      <pc:sldChg chg="addSp delSp add">
        <pc:chgData name="ZAKARIA BEKKAR" userId="817c742b8f74fe09" providerId="LiveId" clId="{8CB19747-130B-4240-9E80-7DBD276CF179}" dt="2022-06-08T07:44:13.309" v="411"/>
        <pc:sldMkLst>
          <pc:docMk/>
          <pc:sldMk cId="97918266" sldId="505"/>
        </pc:sldMkLst>
        <pc:picChg chg="del">
          <ac:chgData name="ZAKARIA BEKKAR" userId="817c742b8f74fe09" providerId="LiveId" clId="{8CB19747-130B-4240-9E80-7DBD276CF179}" dt="2022-06-08T07:44:12.989" v="410" actId="478"/>
          <ac:picMkLst>
            <pc:docMk/>
            <pc:sldMk cId="97918266" sldId="505"/>
            <ac:picMk id="40962" creationId="{6D158570-2C79-CF54-ED88-E14C2AD83088}"/>
          </ac:picMkLst>
        </pc:picChg>
        <pc:picChg chg="add">
          <ac:chgData name="ZAKARIA BEKKAR" userId="817c742b8f74fe09" providerId="LiveId" clId="{8CB19747-130B-4240-9E80-7DBD276CF179}" dt="2022-06-08T07:44:13.309" v="411"/>
          <ac:picMkLst>
            <pc:docMk/>
            <pc:sldMk cId="97918266" sldId="505"/>
            <ac:picMk id="41986" creationId="{5FDD0417-7F55-B919-E664-EE475BD769D4}"/>
          </ac:picMkLst>
        </pc:picChg>
      </pc:sldChg>
      <pc:sldChg chg="addSp delSp add">
        <pc:chgData name="ZAKARIA BEKKAR" userId="817c742b8f74fe09" providerId="LiveId" clId="{8CB19747-130B-4240-9E80-7DBD276CF179}" dt="2022-06-08T07:44:32.560" v="414"/>
        <pc:sldMkLst>
          <pc:docMk/>
          <pc:sldMk cId="4199317579" sldId="506"/>
        </pc:sldMkLst>
        <pc:picChg chg="del">
          <ac:chgData name="ZAKARIA BEKKAR" userId="817c742b8f74fe09" providerId="LiveId" clId="{8CB19747-130B-4240-9E80-7DBD276CF179}" dt="2022-06-08T07:44:32.415" v="413" actId="478"/>
          <ac:picMkLst>
            <pc:docMk/>
            <pc:sldMk cId="4199317579" sldId="506"/>
            <ac:picMk id="41986" creationId="{5FDD0417-7F55-B919-E664-EE475BD769D4}"/>
          </ac:picMkLst>
        </pc:picChg>
        <pc:picChg chg="add">
          <ac:chgData name="ZAKARIA BEKKAR" userId="817c742b8f74fe09" providerId="LiveId" clId="{8CB19747-130B-4240-9E80-7DBD276CF179}" dt="2022-06-08T07:44:32.560" v="414"/>
          <ac:picMkLst>
            <pc:docMk/>
            <pc:sldMk cId="4199317579" sldId="506"/>
            <ac:picMk id="43010" creationId="{F02260F3-3CDE-C53B-8076-0C29344B4127}"/>
          </ac:picMkLst>
        </pc:picChg>
      </pc:sldChg>
      <pc:sldChg chg="addSp delSp add">
        <pc:chgData name="ZAKARIA BEKKAR" userId="817c742b8f74fe09" providerId="LiveId" clId="{8CB19747-130B-4240-9E80-7DBD276CF179}" dt="2022-06-08T07:44:41.324" v="417"/>
        <pc:sldMkLst>
          <pc:docMk/>
          <pc:sldMk cId="475472510" sldId="507"/>
        </pc:sldMkLst>
        <pc:picChg chg="del">
          <ac:chgData name="ZAKARIA BEKKAR" userId="817c742b8f74fe09" providerId="LiveId" clId="{8CB19747-130B-4240-9E80-7DBD276CF179}" dt="2022-06-08T07:44:41.127" v="416" actId="478"/>
          <ac:picMkLst>
            <pc:docMk/>
            <pc:sldMk cId="475472510" sldId="507"/>
            <ac:picMk id="43010" creationId="{F02260F3-3CDE-C53B-8076-0C29344B4127}"/>
          </ac:picMkLst>
        </pc:picChg>
        <pc:picChg chg="add">
          <ac:chgData name="ZAKARIA BEKKAR" userId="817c742b8f74fe09" providerId="LiveId" clId="{8CB19747-130B-4240-9E80-7DBD276CF179}" dt="2022-06-08T07:44:41.324" v="417"/>
          <ac:picMkLst>
            <pc:docMk/>
            <pc:sldMk cId="475472510" sldId="507"/>
            <ac:picMk id="44034" creationId="{1D72AC48-A727-A888-4CAD-B2DB4FAD4E54}"/>
          </ac:picMkLst>
        </pc:picChg>
      </pc:sldChg>
      <pc:sldChg chg="addSp delSp add">
        <pc:chgData name="ZAKARIA BEKKAR" userId="817c742b8f74fe09" providerId="LiveId" clId="{8CB19747-130B-4240-9E80-7DBD276CF179}" dt="2022-06-08T07:44:56.086" v="420"/>
        <pc:sldMkLst>
          <pc:docMk/>
          <pc:sldMk cId="1690051047" sldId="508"/>
        </pc:sldMkLst>
        <pc:picChg chg="del">
          <ac:chgData name="ZAKARIA BEKKAR" userId="817c742b8f74fe09" providerId="LiveId" clId="{8CB19747-130B-4240-9E80-7DBD276CF179}" dt="2022-06-08T07:44:55.902" v="419" actId="478"/>
          <ac:picMkLst>
            <pc:docMk/>
            <pc:sldMk cId="1690051047" sldId="508"/>
            <ac:picMk id="44034" creationId="{1D72AC48-A727-A888-4CAD-B2DB4FAD4E54}"/>
          </ac:picMkLst>
        </pc:picChg>
        <pc:picChg chg="add">
          <ac:chgData name="ZAKARIA BEKKAR" userId="817c742b8f74fe09" providerId="LiveId" clId="{8CB19747-130B-4240-9E80-7DBD276CF179}" dt="2022-06-08T07:44:56.086" v="420"/>
          <ac:picMkLst>
            <pc:docMk/>
            <pc:sldMk cId="1690051047" sldId="508"/>
            <ac:picMk id="45058" creationId="{43B6990B-4061-062C-3B9E-9AED7DC4CDB5}"/>
          </ac:picMkLst>
        </pc:picChg>
      </pc:sldChg>
      <pc:sldChg chg="addSp delSp add">
        <pc:chgData name="ZAKARIA BEKKAR" userId="817c742b8f74fe09" providerId="LiveId" clId="{8CB19747-130B-4240-9E80-7DBD276CF179}" dt="2022-06-08T07:45:03.599" v="423"/>
        <pc:sldMkLst>
          <pc:docMk/>
          <pc:sldMk cId="3202337282" sldId="509"/>
        </pc:sldMkLst>
        <pc:picChg chg="del">
          <ac:chgData name="ZAKARIA BEKKAR" userId="817c742b8f74fe09" providerId="LiveId" clId="{8CB19747-130B-4240-9E80-7DBD276CF179}" dt="2022-06-08T07:45:03.428" v="422" actId="478"/>
          <ac:picMkLst>
            <pc:docMk/>
            <pc:sldMk cId="3202337282" sldId="509"/>
            <ac:picMk id="45058" creationId="{43B6990B-4061-062C-3B9E-9AED7DC4CDB5}"/>
          </ac:picMkLst>
        </pc:picChg>
        <pc:picChg chg="add">
          <ac:chgData name="ZAKARIA BEKKAR" userId="817c742b8f74fe09" providerId="LiveId" clId="{8CB19747-130B-4240-9E80-7DBD276CF179}" dt="2022-06-08T07:45:03.599" v="423"/>
          <ac:picMkLst>
            <pc:docMk/>
            <pc:sldMk cId="3202337282" sldId="509"/>
            <ac:picMk id="46082" creationId="{FC888D60-58EF-8287-A029-9334FD3088D9}"/>
          </ac:picMkLst>
        </pc:picChg>
      </pc:sldChg>
      <pc:sldChg chg="addSp delSp add">
        <pc:chgData name="ZAKARIA BEKKAR" userId="817c742b8f74fe09" providerId="LiveId" clId="{8CB19747-130B-4240-9E80-7DBD276CF179}" dt="2022-06-08T07:45:22.410" v="426"/>
        <pc:sldMkLst>
          <pc:docMk/>
          <pc:sldMk cId="768715506" sldId="510"/>
        </pc:sldMkLst>
        <pc:picChg chg="del">
          <ac:chgData name="ZAKARIA BEKKAR" userId="817c742b8f74fe09" providerId="LiveId" clId="{8CB19747-130B-4240-9E80-7DBD276CF179}" dt="2022-06-08T07:45:22.214" v="425" actId="478"/>
          <ac:picMkLst>
            <pc:docMk/>
            <pc:sldMk cId="768715506" sldId="510"/>
            <ac:picMk id="46082" creationId="{FC888D60-58EF-8287-A029-9334FD3088D9}"/>
          </ac:picMkLst>
        </pc:picChg>
        <pc:picChg chg="add">
          <ac:chgData name="ZAKARIA BEKKAR" userId="817c742b8f74fe09" providerId="LiveId" clId="{8CB19747-130B-4240-9E80-7DBD276CF179}" dt="2022-06-08T07:45:22.410" v="426"/>
          <ac:picMkLst>
            <pc:docMk/>
            <pc:sldMk cId="768715506" sldId="510"/>
            <ac:picMk id="47106" creationId="{8BAD05A0-ACA7-26CD-927B-F358EB53283E}"/>
          </ac:picMkLst>
        </pc:picChg>
      </pc:sldChg>
      <pc:sldChg chg="addSp delSp add">
        <pc:chgData name="ZAKARIA BEKKAR" userId="817c742b8f74fe09" providerId="LiveId" clId="{8CB19747-130B-4240-9E80-7DBD276CF179}" dt="2022-06-08T07:45:32.024" v="429"/>
        <pc:sldMkLst>
          <pc:docMk/>
          <pc:sldMk cId="3739222420" sldId="511"/>
        </pc:sldMkLst>
        <pc:picChg chg="del">
          <ac:chgData name="ZAKARIA BEKKAR" userId="817c742b8f74fe09" providerId="LiveId" clId="{8CB19747-130B-4240-9E80-7DBD276CF179}" dt="2022-06-08T07:45:31.865" v="428" actId="478"/>
          <ac:picMkLst>
            <pc:docMk/>
            <pc:sldMk cId="3739222420" sldId="511"/>
            <ac:picMk id="47106" creationId="{8BAD05A0-ACA7-26CD-927B-F358EB53283E}"/>
          </ac:picMkLst>
        </pc:picChg>
        <pc:picChg chg="add">
          <ac:chgData name="ZAKARIA BEKKAR" userId="817c742b8f74fe09" providerId="LiveId" clId="{8CB19747-130B-4240-9E80-7DBD276CF179}" dt="2022-06-08T07:45:32.024" v="429"/>
          <ac:picMkLst>
            <pc:docMk/>
            <pc:sldMk cId="3739222420" sldId="511"/>
            <ac:picMk id="48130" creationId="{1042A71E-A327-6E0C-EEF2-92B5C785F116}"/>
          </ac:picMkLst>
        </pc:picChg>
      </pc:sldChg>
      <pc:sldChg chg="addSp delSp modSp add mod">
        <pc:chgData name="ZAKARIA BEKKAR" userId="817c742b8f74fe09" providerId="LiveId" clId="{8CB19747-130B-4240-9E80-7DBD276CF179}" dt="2022-06-08T07:46:14.624" v="433"/>
        <pc:sldMkLst>
          <pc:docMk/>
          <pc:sldMk cId="990215646" sldId="512"/>
        </pc:sldMkLst>
        <pc:spChg chg="del">
          <ac:chgData name="ZAKARIA BEKKAR" userId="817c742b8f74fe09" providerId="LiveId" clId="{8CB19747-130B-4240-9E80-7DBD276CF179}" dt="2022-06-08T07:46:02.793" v="431" actId="478"/>
          <ac:spMkLst>
            <pc:docMk/>
            <pc:sldMk cId="990215646" sldId="512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46:08.241" v="432" actId="478"/>
          <ac:spMkLst>
            <pc:docMk/>
            <pc:sldMk cId="990215646" sldId="512"/>
            <ac:spMk id="4" creationId="{C77ECAE5-6902-203E-30A2-46CF4D40FBD1}"/>
          </ac:spMkLst>
        </pc:spChg>
        <pc:picChg chg="add">
          <ac:chgData name="ZAKARIA BEKKAR" userId="817c742b8f74fe09" providerId="LiveId" clId="{8CB19747-130B-4240-9E80-7DBD276CF179}" dt="2022-06-08T07:46:14.624" v="433"/>
          <ac:picMkLst>
            <pc:docMk/>
            <pc:sldMk cId="990215646" sldId="512"/>
            <ac:picMk id="49154" creationId="{5812452C-FEAC-26F4-41BA-1D5EE6C8E5AC}"/>
          </ac:picMkLst>
        </pc:picChg>
      </pc:sldChg>
      <pc:sldChg chg="addSp delSp add">
        <pc:chgData name="ZAKARIA BEKKAR" userId="817c742b8f74fe09" providerId="LiveId" clId="{8CB19747-130B-4240-9E80-7DBD276CF179}" dt="2022-06-08T07:46:27.209" v="436"/>
        <pc:sldMkLst>
          <pc:docMk/>
          <pc:sldMk cId="675369724" sldId="513"/>
        </pc:sldMkLst>
        <pc:picChg chg="del">
          <ac:chgData name="ZAKARIA BEKKAR" userId="817c742b8f74fe09" providerId="LiveId" clId="{8CB19747-130B-4240-9E80-7DBD276CF179}" dt="2022-06-08T07:46:27.002" v="435" actId="478"/>
          <ac:picMkLst>
            <pc:docMk/>
            <pc:sldMk cId="675369724" sldId="513"/>
            <ac:picMk id="49154" creationId="{5812452C-FEAC-26F4-41BA-1D5EE6C8E5AC}"/>
          </ac:picMkLst>
        </pc:picChg>
        <pc:picChg chg="add">
          <ac:chgData name="ZAKARIA BEKKAR" userId="817c742b8f74fe09" providerId="LiveId" clId="{8CB19747-130B-4240-9E80-7DBD276CF179}" dt="2022-06-08T07:46:27.209" v="436"/>
          <ac:picMkLst>
            <pc:docMk/>
            <pc:sldMk cId="675369724" sldId="513"/>
            <ac:picMk id="50178" creationId="{D346DD4D-8086-526E-0BA5-AB7CBBE1A3AC}"/>
          </ac:picMkLst>
        </pc:picChg>
      </pc:sldChg>
      <pc:sldChg chg="addSp delSp add">
        <pc:chgData name="ZAKARIA BEKKAR" userId="817c742b8f74fe09" providerId="LiveId" clId="{8CB19747-130B-4240-9E80-7DBD276CF179}" dt="2022-06-08T07:46:33.686" v="439"/>
        <pc:sldMkLst>
          <pc:docMk/>
          <pc:sldMk cId="4242066137" sldId="514"/>
        </pc:sldMkLst>
        <pc:picChg chg="del">
          <ac:chgData name="ZAKARIA BEKKAR" userId="817c742b8f74fe09" providerId="LiveId" clId="{8CB19747-130B-4240-9E80-7DBD276CF179}" dt="2022-06-08T07:46:33.466" v="438" actId="478"/>
          <ac:picMkLst>
            <pc:docMk/>
            <pc:sldMk cId="4242066137" sldId="514"/>
            <ac:picMk id="50178" creationId="{D346DD4D-8086-526E-0BA5-AB7CBBE1A3AC}"/>
          </ac:picMkLst>
        </pc:picChg>
        <pc:picChg chg="add">
          <ac:chgData name="ZAKARIA BEKKAR" userId="817c742b8f74fe09" providerId="LiveId" clId="{8CB19747-130B-4240-9E80-7DBD276CF179}" dt="2022-06-08T07:46:33.686" v="439"/>
          <ac:picMkLst>
            <pc:docMk/>
            <pc:sldMk cId="4242066137" sldId="514"/>
            <ac:picMk id="51202" creationId="{C64DBB48-B8B4-3901-7C40-0AA88D1AF18B}"/>
          </ac:picMkLst>
        </pc:picChg>
      </pc:sldChg>
      <pc:sldChg chg="addSp add">
        <pc:chgData name="ZAKARIA BEKKAR" userId="817c742b8f74fe09" providerId="LiveId" clId="{8CB19747-130B-4240-9E80-7DBD276CF179}" dt="2022-06-08T07:46:41.487" v="441"/>
        <pc:sldMkLst>
          <pc:docMk/>
          <pc:sldMk cId="223680423" sldId="515"/>
        </pc:sldMkLst>
        <pc:picChg chg="add">
          <ac:chgData name="ZAKARIA BEKKAR" userId="817c742b8f74fe09" providerId="LiveId" clId="{8CB19747-130B-4240-9E80-7DBD276CF179}" dt="2022-06-08T07:46:41.487" v="441"/>
          <ac:picMkLst>
            <pc:docMk/>
            <pc:sldMk cId="223680423" sldId="515"/>
            <ac:picMk id="52226" creationId="{3F702453-0ADF-F10C-D26E-32022BB279B1}"/>
          </ac:picMkLst>
        </pc:picChg>
      </pc:sldChg>
      <pc:sldChg chg="addSp delSp add">
        <pc:chgData name="ZAKARIA BEKKAR" userId="817c742b8f74fe09" providerId="LiveId" clId="{8CB19747-130B-4240-9E80-7DBD276CF179}" dt="2022-06-08T07:46:48.348" v="444"/>
        <pc:sldMkLst>
          <pc:docMk/>
          <pc:sldMk cId="2506724769" sldId="516"/>
        </pc:sldMkLst>
        <pc:picChg chg="del">
          <ac:chgData name="ZAKARIA BEKKAR" userId="817c742b8f74fe09" providerId="LiveId" clId="{8CB19747-130B-4240-9E80-7DBD276CF179}" dt="2022-06-08T07:46:48.152" v="443" actId="478"/>
          <ac:picMkLst>
            <pc:docMk/>
            <pc:sldMk cId="2506724769" sldId="516"/>
            <ac:picMk id="52226" creationId="{3F702453-0ADF-F10C-D26E-32022BB279B1}"/>
          </ac:picMkLst>
        </pc:picChg>
        <pc:picChg chg="add">
          <ac:chgData name="ZAKARIA BEKKAR" userId="817c742b8f74fe09" providerId="LiveId" clId="{8CB19747-130B-4240-9E80-7DBD276CF179}" dt="2022-06-08T07:46:48.348" v="444"/>
          <ac:picMkLst>
            <pc:docMk/>
            <pc:sldMk cId="2506724769" sldId="516"/>
            <ac:picMk id="53250" creationId="{FCD1BAAE-96C5-61C1-7FD5-F4F614B1A6EC}"/>
          </ac:picMkLst>
        </pc:picChg>
      </pc:sldChg>
      <pc:sldChg chg="addSp delSp add">
        <pc:chgData name="ZAKARIA BEKKAR" userId="817c742b8f74fe09" providerId="LiveId" clId="{8CB19747-130B-4240-9E80-7DBD276CF179}" dt="2022-06-08T07:46:56.323" v="447"/>
        <pc:sldMkLst>
          <pc:docMk/>
          <pc:sldMk cId="61326332" sldId="517"/>
        </pc:sldMkLst>
        <pc:picChg chg="del">
          <ac:chgData name="ZAKARIA BEKKAR" userId="817c742b8f74fe09" providerId="LiveId" clId="{8CB19747-130B-4240-9E80-7DBD276CF179}" dt="2022-06-08T07:46:56.102" v="446" actId="478"/>
          <ac:picMkLst>
            <pc:docMk/>
            <pc:sldMk cId="61326332" sldId="517"/>
            <ac:picMk id="53250" creationId="{FCD1BAAE-96C5-61C1-7FD5-F4F614B1A6EC}"/>
          </ac:picMkLst>
        </pc:picChg>
        <pc:picChg chg="add">
          <ac:chgData name="ZAKARIA BEKKAR" userId="817c742b8f74fe09" providerId="LiveId" clId="{8CB19747-130B-4240-9E80-7DBD276CF179}" dt="2022-06-08T07:46:56.323" v="447"/>
          <ac:picMkLst>
            <pc:docMk/>
            <pc:sldMk cId="61326332" sldId="517"/>
            <ac:picMk id="54274" creationId="{61726002-D541-87E7-0FDA-232141D579DE}"/>
          </ac:picMkLst>
        </pc:picChg>
      </pc:sldChg>
      <pc:sldChg chg="addSp delSp add">
        <pc:chgData name="ZAKARIA BEKKAR" userId="817c742b8f74fe09" providerId="LiveId" clId="{8CB19747-130B-4240-9E80-7DBD276CF179}" dt="2022-06-08T07:47:03.125" v="450"/>
        <pc:sldMkLst>
          <pc:docMk/>
          <pc:sldMk cId="2443777307" sldId="518"/>
        </pc:sldMkLst>
        <pc:picChg chg="del">
          <ac:chgData name="ZAKARIA BEKKAR" userId="817c742b8f74fe09" providerId="LiveId" clId="{8CB19747-130B-4240-9E80-7DBD276CF179}" dt="2022-06-08T07:47:02.915" v="449" actId="478"/>
          <ac:picMkLst>
            <pc:docMk/>
            <pc:sldMk cId="2443777307" sldId="518"/>
            <ac:picMk id="54274" creationId="{61726002-D541-87E7-0FDA-232141D579DE}"/>
          </ac:picMkLst>
        </pc:picChg>
        <pc:picChg chg="add">
          <ac:chgData name="ZAKARIA BEKKAR" userId="817c742b8f74fe09" providerId="LiveId" clId="{8CB19747-130B-4240-9E80-7DBD276CF179}" dt="2022-06-08T07:47:03.125" v="450"/>
          <ac:picMkLst>
            <pc:docMk/>
            <pc:sldMk cId="2443777307" sldId="518"/>
            <ac:picMk id="55298" creationId="{03AC5433-A61C-D36F-DEE6-B880E82338CF}"/>
          </ac:picMkLst>
        </pc:picChg>
      </pc:sldChg>
      <pc:sldChg chg="addSp delSp add">
        <pc:chgData name="ZAKARIA BEKKAR" userId="817c742b8f74fe09" providerId="LiveId" clId="{8CB19747-130B-4240-9E80-7DBD276CF179}" dt="2022-06-08T07:47:17.324" v="453"/>
        <pc:sldMkLst>
          <pc:docMk/>
          <pc:sldMk cId="2640103802" sldId="519"/>
        </pc:sldMkLst>
        <pc:picChg chg="del">
          <ac:chgData name="ZAKARIA BEKKAR" userId="817c742b8f74fe09" providerId="LiveId" clId="{8CB19747-130B-4240-9E80-7DBD276CF179}" dt="2022-06-08T07:47:17.140" v="452" actId="478"/>
          <ac:picMkLst>
            <pc:docMk/>
            <pc:sldMk cId="2640103802" sldId="519"/>
            <ac:picMk id="55298" creationId="{03AC5433-A61C-D36F-DEE6-B880E82338CF}"/>
          </ac:picMkLst>
        </pc:picChg>
        <pc:picChg chg="add">
          <ac:chgData name="ZAKARIA BEKKAR" userId="817c742b8f74fe09" providerId="LiveId" clId="{8CB19747-130B-4240-9E80-7DBD276CF179}" dt="2022-06-08T07:47:17.324" v="453"/>
          <ac:picMkLst>
            <pc:docMk/>
            <pc:sldMk cId="2640103802" sldId="519"/>
            <ac:picMk id="56322" creationId="{E3A61983-D8F2-E3A8-6A5F-611C816BE5EF}"/>
          </ac:picMkLst>
        </pc:picChg>
      </pc:sldChg>
      <pc:sldChg chg="addSp delSp add">
        <pc:chgData name="ZAKARIA BEKKAR" userId="817c742b8f74fe09" providerId="LiveId" clId="{8CB19747-130B-4240-9E80-7DBD276CF179}" dt="2022-06-08T07:47:25.488" v="456"/>
        <pc:sldMkLst>
          <pc:docMk/>
          <pc:sldMk cId="439731226" sldId="520"/>
        </pc:sldMkLst>
        <pc:picChg chg="del">
          <ac:chgData name="ZAKARIA BEKKAR" userId="817c742b8f74fe09" providerId="LiveId" clId="{8CB19747-130B-4240-9E80-7DBD276CF179}" dt="2022-06-08T07:47:25.304" v="455" actId="478"/>
          <ac:picMkLst>
            <pc:docMk/>
            <pc:sldMk cId="439731226" sldId="520"/>
            <ac:picMk id="56322" creationId="{E3A61983-D8F2-E3A8-6A5F-611C816BE5EF}"/>
          </ac:picMkLst>
        </pc:picChg>
        <pc:picChg chg="add">
          <ac:chgData name="ZAKARIA BEKKAR" userId="817c742b8f74fe09" providerId="LiveId" clId="{8CB19747-130B-4240-9E80-7DBD276CF179}" dt="2022-06-08T07:47:25.488" v="456"/>
          <ac:picMkLst>
            <pc:docMk/>
            <pc:sldMk cId="439731226" sldId="520"/>
            <ac:picMk id="57346" creationId="{3FA3EF39-B948-65F9-1FA8-E2A3758F2B18}"/>
          </ac:picMkLst>
        </pc:picChg>
      </pc:sldChg>
      <pc:sldChg chg="addSp delSp add">
        <pc:chgData name="ZAKARIA BEKKAR" userId="817c742b8f74fe09" providerId="LiveId" clId="{8CB19747-130B-4240-9E80-7DBD276CF179}" dt="2022-06-08T07:47:33.238" v="459"/>
        <pc:sldMkLst>
          <pc:docMk/>
          <pc:sldMk cId="903724059" sldId="521"/>
        </pc:sldMkLst>
        <pc:picChg chg="del">
          <ac:chgData name="ZAKARIA BEKKAR" userId="817c742b8f74fe09" providerId="LiveId" clId="{8CB19747-130B-4240-9E80-7DBD276CF179}" dt="2022-06-08T07:47:32.953" v="458" actId="478"/>
          <ac:picMkLst>
            <pc:docMk/>
            <pc:sldMk cId="903724059" sldId="521"/>
            <ac:picMk id="57346" creationId="{3FA3EF39-B948-65F9-1FA8-E2A3758F2B18}"/>
          </ac:picMkLst>
        </pc:picChg>
        <pc:picChg chg="add">
          <ac:chgData name="ZAKARIA BEKKAR" userId="817c742b8f74fe09" providerId="LiveId" clId="{8CB19747-130B-4240-9E80-7DBD276CF179}" dt="2022-06-08T07:47:33.238" v="459"/>
          <ac:picMkLst>
            <pc:docMk/>
            <pc:sldMk cId="903724059" sldId="521"/>
            <ac:picMk id="58370" creationId="{207936DE-2FD5-3ADE-A9C7-991ED3AC0FF5}"/>
          </ac:picMkLst>
        </pc:picChg>
      </pc:sldChg>
      <pc:sldChg chg="addSp delSp add">
        <pc:chgData name="ZAKARIA BEKKAR" userId="817c742b8f74fe09" providerId="LiveId" clId="{8CB19747-130B-4240-9E80-7DBD276CF179}" dt="2022-06-08T07:47:40.099" v="462"/>
        <pc:sldMkLst>
          <pc:docMk/>
          <pc:sldMk cId="1701389114" sldId="522"/>
        </pc:sldMkLst>
        <pc:picChg chg="del">
          <ac:chgData name="ZAKARIA BEKKAR" userId="817c742b8f74fe09" providerId="LiveId" clId="{8CB19747-130B-4240-9E80-7DBD276CF179}" dt="2022-06-08T07:47:39.890" v="461" actId="478"/>
          <ac:picMkLst>
            <pc:docMk/>
            <pc:sldMk cId="1701389114" sldId="522"/>
            <ac:picMk id="58370" creationId="{207936DE-2FD5-3ADE-A9C7-991ED3AC0FF5}"/>
          </ac:picMkLst>
        </pc:picChg>
        <pc:picChg chg="add">
          <ac:chgData name="ZAKARIA BEKKAR" userId="817c742b8f74fe09" providerId="LiveId" clId="{8CB19747-130B-4240-9E80-7DBD276CF179}" dt="2022-06-08T07:47:40.099" v="462"/>
          <ac:picMkLst>
            <pc:docMk/>
            <pc:sldMk cId="1701389114" sldId="522"/>
            <ac:picMk id="59394" creationId="{1806390D-3066-D052-4313-296F6F369CF5}"/>
          </ac:picMkLst>
        </pc:picChg>
      </pc:sldChg>
      <pc:sldChg chg="addSp delSp add">
        <pc:chgData name="ZAKARIA BEKKAR" userId="817c742b8f74fe09" providerId="LiveId" clId="{8CB19747-130B-4240-9E80-7DBD276CF179}" dt="2022-06-08T07:47:48.737" v="465"/>
        <pc:sldMkLst>
          <pc:docMk/>
          <pc:sldMk cId="2572151900" sldId="523"/>
        </pc:sldMkLst>
        <pc:picChg chg="del">
          <ac:chgData name="ZAKARIA BEKKAR" userId="817c742b8f74fe09" providerId="LiveId" clId="{8CB19747-130B-4240-9E80-7DBD276CF179}" dt="2022-06-08T07:47:48.516" v="464" actId="478"/>
          <ac:picMkLst>
            <pc:docMk/>
            <pc:sldMk cId="2572151900" sldId="523"/>
            <ac:picMk id="59394" creationId="{1806390D-3066-D052-4313-296F6F369CF5}"/>
          </ac:picMkLst>
        </pc:picChg>
        <pc:picChg chg="add">
          <ac:chgData name="ZAKARIA BEKKAR" userId="817c742b8f74fe09" providerId="LiveId" clId="{8CB19747-130B-4240-9E80-7DBD276CF179}" dt="2022-06-08T07:47:48.737" v="465"/>
          <ac:picMkLst>
            <pc:docMk/>
            <pc:sldMk cId="2572151900" sldId="523"/>
            <ac:picMk id="60418" creationId="{CCB1A350-C1F4-8043-7CE1-4973B38FF5B3}"/>
          </ac:picMkLst>
        </pc:picChg>
      </pc:sldChg>
      <pc:sldChg chg="addSp delSp add">
        <pc:chgData name="ZAKARIA BEKKAR" userId="817c742b8f74fe09" providerId="LiveId" clId="{8CB19747-130B-4240-9E80-7DBD276CF179}" dt="2022-06-08T07:48:15.040" v="468"/>
        <pc:sldMkLst>
          <pc:docMk/>
          <pc:sldMk cId="604687017" sldId="524"/>
        </pc:sldMkLst>
        <pc:picChg chg="del">
          <ac:chgData name="ZAKARIA BEKKAR" userId="817c742b8f74fe09" providerId="LiveId" clId="{8CB19747-130B-4240-9E80-7DBD276CF179}" dt="2022-06-08T07:48:14.716" v="467" actId="478"/>
          <ac:picMkLst>
            <pc:docMk/>
            <pc:sldMk cId="604687017" sldId="524"/>
            <ac:picMk id="60418" creationId="{CCB1A350-C1F4-8043-7CE1-4973B38FF5B3}"/>
          </ac:picMkLst>
        </pc:picChg>
        <pc:picChg chg="add">
          <ac:chgData name="ZAKARIA BEKKAR" userId="817c742b8f74fe09" providerId="LiveId" clId="{8CB19747-130B-4240-9E80-7DBD276CF179}" dt="2022-06-08T07:48:15.040" v="468"/>
          <ac:picMkLst>
            <pc:docMk/>
            <pc:sldMk cId="604687017" sldId="524"/>
            <ac:picMk id="61442" creationId="{A6D1A587-F9CF-7293-2C77-E7D5E1F5A30E}"/>
          </ac:picMkLst>
        </pc:picChg>
      </pc:sldChg>
      <pc:sldChg chg="addSp delSp add">
        <pc:chgData name="ZAKARIA BEKKAR" userId="817c742b8f74fe09" providerId="LiveId" clId="{8CB19747-130B-4240-9E80-7DBD276CF179}" dt="2022-06-08T07:48:45.050" v="472"/>
        <pc:sldMkLst>
          <pc:docMk/>
          <pc:sldMk cId="3250666196" sldId="525"/>
        </pc:sldMkLst>
        <pc:picChg chg="del">
          <ac:chgData name="ZAKARIA BEKKAR" userId="817c742b8f74fe09" providerId="LiveId" clId="{8CB19747-130B-4240-9E80-7DBD276CF179}" dt="2022-06-08T07:48:44.666" v="471" actId="478"/>
          <ac:picMkLst>
            <pc:docMk/>
            <pc:sldMk cId="3250666196" sldId="525"/>
            <ac:picMk id="51202" creationId="{C64DBB48-B8B4-3901-7C40-0AA88D1AF18B}"/>
          </ac:picMkLst>
        </pc:picChg>
        <pc:picChg chg="del">
          <ac:chgData name="ZAKARIA BEKKAR" userId="817c742b8f74fe09" providerId="LiveId" clId="{8CB19747-130B-4240-9E80-7DBD276CF179}" dt="2022-06-08T07:48:43.704" v="470" actId="478"/>
          <ac:picMkLst>
            <pc:docMk/>
            <pc:sldMk cId="3250666196" sldId="525"/>
            <ac:picMk id="61442" creationId="{A6D1A587-F9CF-7293-2C77-E7D5E1F5A30E}"/>
          </ac:picMkLst>
        </pc:picChg>
        <pc:picChg chg="add">
          <ac:chgData name="ZAKARIA BEKKAR" userId="817c742b8f74fe09" providerId="LiveId" clId="{8CB19747-130B-4240-9E80-7DBD276CF179}" dt="2022-06-08T07:48:45.050" v="472"/>
          <ac:picMkLst>
            <pc:docMk/>
            <pc:sldMk cId="3250666196" sldId="525"/>
            <ac:picMk id="62466" creationId="{FAB7CD02-B8D7-D353-CDBD-1C6564661CDD}"/>
          </ac:picMkLst>
        </pc:picChg>
      </pc:sldChg>
      <pc:sldChg chg="addSp delSp modSp add">
        <pc:chgData name="ZAKARIA BEKKAR" userId="817c742b8f74fe09" providerId="LiveId" clId="{8CB19747-130B-4240-9E80-7DBD276CF179}" dt="2022-06-08T07:48:55.736" v="476"/>
        <pc:sldMkLst>
          <pc:docMk/>
          <pc:sldMk cId="1619844321" sldId="526"/>
        </pc:sldMkLst>
        <pc:picChg chg="del">
          <ac:chgData name="ZAKARIA BEKKAR" userId="817c742b8f74fe09" providerId="LiveId" clId="{8CB19747-130B-4240-9E80-7DBD276CF179}" dt="2022-06-08T07:48:54.716" v="475" actId="478"/>
          <ac:picMkLst>
            <pc:docMk/>
            <pc:sldMk cId="1619844321" sldId="526"/>
            <ac:picMk id="62466" creationId="{FAB7CD02-B8D7-D353-CDBD-1C6564661CDD}"/>
          </ac:picMkLst>
        </pc:picChg>
        <pc:picChg chg="add del mod">
          <ac:chgData name="ZAKARIA BEKKAR" userId="817c742b8f74fe09" providerId="LiveId" clId="{8CB19747-130B-4240-9E80-7DBD276CF179}" dt="2022-06-08T07:48:54.716" v="475" actId="478"/>
          <ac:picMkLst>
            <pc:docMk/>
            <pc:sldMk cId="1619844321" sldId="526"/>
            <ac:picMk id="63490" creationId="{CB107304-88A9-1F59-834E-28C33798349D}"/>
          </ac:picMkLst>
        </pc:picChg>
        <pc:picChg chg="add">
          <ac:chgData name="ZAKARIA BEKKAR" userId="817c742b8f74fe09" providerId="LiveId" clId="{8CB19747-130B-4240-9E80-7DBD276CF179}" dt="2022-06-08T07:48:55.736" v="476"/>
          <ac:picMkLst>
            <pc:docMk/>
            <pc:sldMk cId="1619844321" sldId="526"/>
            <ac:picMk id="63492" creationId="{7BB50EBC-64FD-1E1D-5407-AABC1862704E}"/>
          </ac:picMkLst>
        </pc:picChg>
      </pc:sldChg>
      <pc:sldChg chg="addSp delSp add">
        <pc:chgData name="ZAKARIA BEKKAR" userId="817c742b8f74fe09" providerId="LiveId" clId="{8CB19747-130B-4240-9E80-7DBD276CF179}" dt="2022-06-08T07:49:18.601" v="479"/>
        <pc:sldMkLst>
          <pc:docMk/>
          <pc:sldMk cId="586205546" sldId="527"/>
        </pc:sldMkLst>
        <pc:picChg chg="del">
          <ac:chgData name="ZAKARIA BEKKAR" userId="817c742b8f74fe09" providerId="LiveId" clId="{8CB19747-130B-4240-9E80-7DBD276CF179}" dt="2022-06-08T07:49:18.291" v="478" actId="478"/>
          <ac:picMkLst>
            <pc:docMk/>
            <pc:sldMk cId="586205546" sldId="527"/>
            <ac:picMk id="63492" creationId="{7BB50EBC-64FD-1E1D-5407-AABC1862704E}"/>
          </ac:picMkLst>
        </pc:picChg>
        <pc:picChg chg="add">
          <ac:chgData name="ZAKARIA BEKKAR" userId="817c742b8f74fe09" providerId="LiveId" clId="{8CB19747-130B-4240-9E80-7DBD276CF179}" dt="2022-06-08T07:49:18.601" v="479"/>
          <ac:picMkLst>
            <pc:docMk/>
            <pc:sldMk cId="586205546" sldId="527"/>
            <ac:picMk id="64514" creationId="{A4D60F2A-7B19-699A-3BC7-CAD6E4ADFB7F}"/>
          </ac:picMkLst>
        </pc:picChg>
      </pc:sldChg>
      <pc:sldChg chg="addSp delSp add">
        <pc:chgData name="ZAKARIA BEKKAR" userId="817c742b8f74fe09" providerId="LiveId" clId="{8CB19747-130B-4240-9E80-7DBD276CF179}" dt="2022-06-08T07:49:29.338" v="482"/>
        <pc:sldMkLst>
          <pc:docMk/>
          <pc:sldMk cId="2609402923" sldId="528"/>
        </pc:sldMkLst>
        <pc:picChg chg="del">
          <ac:chgData name="ZAKARIA BEKKAR" userId="817c742b8f74fe09" providerId="LiveId" clId="{8CB19747-130B-4240-9E80-7DBD276CF179}" dt="2022-06-08T07:49:28.917" v="481" actId="478"/>
          <ac:picMkLst>
            <pc:docMk/>
            <pc:sldMk cId="2609402923" sldId="528"/>
            <ac:picMk id="64514" creationId="{A4D60F2A-7B19-699A-3BC7-CAD6E4ADFB7F}"/>
          </ac:picMkLst>
        </pc:picChg>
        <pc:picChg chg="add">
          <ac:chgData name="ZAKARIA BEKKAR" userId="817c742b8f74fe09" providerId="LiveId" clId="{8CB19747-130B-4240-9E80-7DBD276CF179}" dt="2022-06-08T07:49:29.338" v="482"/>
          <ac:picMkLst>
            <pc:docMk/>
            <pc:sldMk cId="2609402923" sldId="528"/>
            <ac:picMk id="65538" creationId="{37CAD2FC-87C1-BCB1-5F39-1C43CB856638}"/>
          </ac:picMkLst>
        </pc:picChg>
      </pc:sldChg>
      <pc:sldChg chg="addSp delSp add">
        <pc:chgData name="ZAKARIA BEKKAR" userId="817c742b8f74fe09" providerId="LiveId" clId="{8CB19747-130B-4240-9E80-7DBD276CF179}" dt="2022-06-08T07:49:37.550" v="485"/>
        <pc:sldMkLst>
          <pc:docMk/>
          <pc:sldMk cId="974082462" sldId="529"/>
        </pc:sldMkLst>
        <pc:picChg chg="del">
          <ac:chgData name="ZAKARIA BEKKAR" userId="817c742b8f74fe09" providerId="LiveId" clId="{8CB19747-130B-4240-9E80-7DBD276CF179}" dt="2022-06-08T07:49:37.367" v="484" actId="478"/>
          <ac:picMkLst>
            <pc:docMk/>
            <pc:sldMk cId="974082462" sldId="529"/>
            <ac:picMk id="65538" creationId="{37CAD2FC-87C1-BCB1-5F39-1C43CB856638}"/>
          </ac:picMkLst>
        </pc:picChg>
        <pc:picChg chg="add">
          <ac:chgData name="ZAKARIA BEKKAR" userId="817c742b8f74fe09" providerId="LiveId" clId="{8CB19747-130B-4240-9E80-7DBD276CF179}" dt="2022-06-08T07:49:37.550" v="485"/>
          <ac:picMkLst>
            <pc:docMk/>
            <pc:sldMk cId="974082462" sldId="529"/>
            <ac:picMk id="66562" creationId="{8095BE1D-D726-1A84-C6BE-B7A5133393F1}"/>
          </ac:picMkLst>
        </pc:picChg>
      </pc:sldChg>
      <pc:sldChg chg="addSp delSp add">
        <pc:chgData name="ZAKARIA BEKKAR" userId="817c742b8f74fe09" providerId="LiveId" clId="{8CB19747-130B-4240-9E80-7DBD276CF179}" dt="2022-06-08T07:49:44.851" v="488"/>
        <pc:sldMkLst>
          <pc:docMk/>
          <pc:sldMk cId="127352664" sldId="530"/>
        </pc:sldMkLst>
        <pc:picChg chg="del">
          <ac:chgData name="ZAKARIA BEKKAR" userId="817c742b8f74fe09" providerId="LiveId" clId="{8CB19747-130B-4240-9E80-7DBD276CF179}" dt="2022-06-08T07:49:44.680" v="487" actId="478"/>
          <ac:picMkLst>
            <pc:docMk/>
            <pc:sldMk cId="127352664" sldId="530"/>
            <ac:picMk id="66562" creationId="{8095BE1D-D726-1A84-C6BE-B7A5133393F1}"/>
          </ac:picMkLst>
        </pc:picChg>
        <pc:picChg chg="add">
          <ac:chgData name="ZAKARIA BEKKAR" userId="817c742b8f74fe09" providerId="LiveId" clId="{8CB19747-130B-4240-9E80-7DBD276CF179}" dt="2022-06-08T07:49:44.851" v="488"/>
          <ac:picMkLst>
            <pc:docMk/>
            <pc:sldMk cId="127352664" sldId="530"/>
            <ac:picMk id="67586" creationId="{BDD9C2EC-532F-7712-6B13-42D9DCCD349E}"/>
          </ac:picMkLst>
        </pc:picChg>
      </pc:sldChg>
      <pc:sldChg chg="addSp delSp add">
        <pc:chgData name="ZAKARIA BEKKAR" userId="817c742b8f74fe09" providerId="LiveId" clId="{8CB19747-130B-4240-9E80-7DBD276CF179}" dt="2022-06-08T07:50:01.714" v="491"/>
        <pc:sldMkLst>
          <pc:docMk/>
          <pc:sldMk cId="4045912826" sldId="531"/>
        </pc:sldMkLst>
        <pc:picChg chg="del">
          <ac:chgData name="ZAKARIA BEKKAR" userId="817c742b8f74fe09" providerId="LiveId" clId="{8CB19747-130B-4240-9E80-7DBD276CF179}" dt="2022-06-08T07:50:01.516" v="490" actId="478"/>
          <ac:picMkLst>
            <pc:docMk/>
            <pc:sldMk cId="4045912826" sldId="531"/>
            <ac:picMk id="67586" creationId="{BDD9C2EC-532F-7712-6B13-42D9DCCD349E}"/>
          </ac:picMkLst>
        </pc:picChg>
        <pc:picChg chg="add">
          <ac:chgData name="ZAKARIA BEKKAR" userId="817c742b8f74fe09" providerId="LiveId" clId="{8CB19747-130B-4240-9E80-7DBD276CF179}" dt="2022-06-08T07:50:01.714" v="491"/>
          <ac:picMkLst>
            <pc:docMk/>
            <pc:sldMk cId="4045912826" sldId="531"/>
            <ac:picMk id="68610" creationId="{A56767A5-6526-B825-1BD0-6498E2D134BB}"/>
          </ac:picMkLst>
        </pc:picChg>
      </pc:sldChg>
      <pc:sldChg chg="addSp delSp add">
        <pc:chgData name="ZAKARIA BEKKAR" userId="817c742b8f74fe09" providerId="LiveId" clId="{8CB19747-130B-4240-9E80-7DBD276CF179}" dt="2022-06-08T07:50:09.915" v="494"/>
        <pc:sldMkLst>
          <pc:docMk/>
          <pc:sldMk cId="949042143" sldId="532"/>
        </pc:sldMkLst>
        <pc:picChg chg="del">
          <ac:chgData name="ZAKARIA BEKKAR" userId="817c742b8f74fe09" providerId="LiveId" clId="{8CB19747-130B-4240-9E80-7DBD276CF179}" dt="2022-06-08T07:50:09.704" v="493" actId="478"/>
          <ac:picMkLst>
            <pc:docMk/>
            <pc:sldMk cId="949042143" sldId="532"/>
            <ac:picMk id="68610" creationId="{A56767A5-6526-B825-1BD0-6498E2D134BB}"/>
          </ac:picMkLst>
        </pc:picChg>
        <pc:picChg chg="add">
          <ac:chgData name="ZAKARIA BEKKAR" userId="817c742b8f74fe09" providerId="LiveId" clId="{8CB19747-130B-4240-9E80-7DBD276CF179}" dt="2022-06-08T07:50:09.915" v="494"/>
          <ac:picMkLst>
            <pc:docMk/>
            <pc:sldMk cId="949042143" sldId="532"/>
            <ac:picMk id="69634" creationId="{9A770187-78A2-A749-FE9B-AC02D72C32C3}"/>
          </ac:picMkLst>
        </pc:picChg>
      </pc:sldChg>
      <pc:sldChg chg="addSp delSp modSp add mod">
        <pc:chgData name="ZAKARIA BEKKAR" userId="817c742b8f74fe09" providerId="LiveId" clId="{8CB19747-130B-4240-9E80-7DBD276CF179}" dt="2022-06-08T07:50:49.300" v="498"/>
        <pc:sldMkLst>
          <pc:docMk/>
          <pc:sldMk cId="3711554399" sldId="533"/>
        </pc:sldMkLst>
        <pc:spChg chg="del">
          <ac:chgData name="ZAKARIA BEKKAR" userId="817c742b8f74fe09" providerId="LiveId" clId="{8CB19747-130B-4240-9E80-7DBD276CF179}" dt="2022-06-08T07:50:30.269" v="496" actId="478"/>
          <ac:spMkLst>
            <pc:docMk/>
            <pc:sldMk cId="3711554399" sldId="533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50:32.306" v="497" actId="478"/>
          <ac:spMkLst>
            <pc:docMk/>
            <pc:sldMk cId="3711554399" sldId="533"/>
            <ac:spMk id="4" creationId="{AE19D194-1493-0E8F-D6FB-AE735E0C5189}"/>
          </ac:spMkLst>
        </pc:spChg>
        <pc:picChg chg="add">
          <ac:chgData name="ZAKARIA BEKKAR" userId="817c742b8f74fe09" providerId="LiveId" clId="{8CB19747-130B-4240-9E80-7DBD276CF179}" dt="2022-06-08T07:50:49.300" v="498"/>
          <ac:picMkLst>
            <pc:docMk/>
            <pc:sldMk cId="3711554399" sldId="533"/>
            <ac:picMk id="70658" creationId="{FAAF01CE-18CF-B98F-C963-5980F4E8A923}"/>
          </ac:picMkLst>
        </pc:picChg>
      </pc:sldChg>
      <pc:sldChg chg="addSp delSp add">
        <pc:chgData name="ZAKARIA BEKKAR" userId="817c742b8f74fe09" providerId="LiveId" clId="{8CB19747-130B-4240-9E80-7DBD276CF179}" dt="2022-06-08T07:50:57.124" v="501"/>
        <pc:sldMkLst>
          <pc:docMk/>
          <pc:sldMk cId="1108906468" sldId="534"/>
        </pc:sldMkLst>
        <pc:picChg chg="del">
          <ac:chgData name="ZAKARIA BEKKAR" userId="817c742b8f74fe09" providerId="LiveId" clId="{8CB19747-130B-4240-9E80-7DBD276CF179}" dt="2022-06-08T07:50:56.855" v="500" actId="478"/>
          <ac:picMkLst>
            <pc:docMk/>
            <pc:sldMk cId="1108906468" sldId="534"/>
            <ac:picMk id="70658" creationId="{FAAF01CE-18CF-B98F-C963-5980F4E8A923}"/>
          </ac:picMkLst>
        </pc:picChg>
        <pc:picChg chg="add">
          <ac:chgData name="ZAKARIA BEKKAR" userId="817c742b8f74fe09" providerId="LiveId" clId="{8CB19747-130B-4240-9E80-7DBD276CF179}" dt="2022-06-08T07:50:57.124" v="501"/>
          <ac:picMkLst>
            <pc:docMk/>
            <pc:sldMk cId="1108906468" sldId="534"/>
            <ac:picMk id="71682" creationId="{1841B46C-1184-FEF7-8B73-935989D1B640}"/>
          </ac:picMkLst>
        </pc:picChg>
      </pc:sldChg>
      <pc:sldChg chg="addSp delSp add">
        <pc:chgData name="ZAKARIA BEKKAR" userId="817c742b8f74fe09" providerId="LiveId" clId="{8CB19747-130B-4240-9E80-7DBD276CF179}" dt="2022-06-08T07:51:04.151" v="504"/>
        <pc:sldMkLst>
          <pc:docMk/>
          <pc:sldMk cId="2686433238" sldId="535"/>
        </pc:sldMkLst>
        <pc:picChg chg="del">
          <ac:chgData name="ZAKARIA BEKKAR" userId="817c742b8f74fe09" providerId="LiveId" clId="{8CB19747-130B-4240-9E80-7DBD276CF179}" dt="2022-06-08T07:51:03.817" v="503" actId="478"/>
          <ac:picMkLst>
            <pc:docMk/>
            <pc:sldMk cId="2686433238" sldId="535"/>
            <ac:picMk id="71682" creationId="{1841B46C-1184-FEF7-8B73-935989D1B640}"/>
          </ac:picMkLst>
        </pc:picChg>
        <pc:picChg chg="add">
          <ac:chgData name="ZAKARIA BEKKAR" userId="817c742b8f74fe09" providerId="LiveId" clId="{8CB19747-130B-4240-9E80-7DBD276CF179}" dt="2022-06-08T07:51:04.151" v="504"/>
          <ac:picMkLst>
            <pc:docMk/>
            <pc:sldMk cId="2686433238" sldId="535"/>
            <ac:picMk id="72706" creationId="{AE752342-977A-79B8-10CC-82FAF993CA13}"/>
          </ac:picMkLst>
        </pc:picChg>
      </pc:sldChg>
      <pc:sldChg chg="addSp delSp add">
        <pc:chgData name="ZAKARIA BEKKAR" userId="817c742b8f74fe09" providerId="LiveId" clId="{8CB19747-130B-4240-9E80-7DBD276CF179}" dt="2022-06-08T07:51:10.837" v="507"/>
        <pc:sldMkLst>
          <pc:docMk/>
          <pc:sldMk cId="2053755886" sldId="536"/>
        </pc:sldMkLst>
        <pc:picChg chg="del">
          <ac:chgData name="ZAKARIA BEKKAR" userId="817c742b8f74fe09" providerId="LiveId" clId="{8CB19747-130B-4240-9E80-7DBD276CF179}" dt="2022-06-08T07:51:10.542" v="506" actId="478"/>
          <ac:picMkLst>
            <pc:docMk/>
            <pc:sldMk cId="2053755886" sldId="536"/>
            <ac:picMk id="72706" creationId="{AE752342-977A-79B8-10CC-82FAF993CA13}"/>
          </ac:picMkLst>
        </pc:picChg>
        <pc:picChg chg="add">
          <ac:chgData name="ZAKARIA BEKKAR" userId="817c742b8f74fe09" providerId="LiveId" clId="{8CB19747-130B-4240-9E80-7DBD276CF179}" dt="2022-06-08T07:51:10.837" v="507"/>
          <ac:picMkLst>
            <pc:docMk/>
            <pc:sldMk cId="2053755886" sldId="536"/>
            <ac:picMk id="73730" creationId="{856AFD59-7A5F-DAC9-4485-B2673AEF0BB1}"/>
          </ac:picMkLst>
        </pc:picChg>
      </pc:sldChg>
      <pc:sldChg chg="addSp delSp add">
        <pc:chgData name="ZAKARIA BEKKAR" userId="817c742b8f74fe09" providerId="LiveId" clId="{8CB19747-130B-4240-9E80-7DBD276CF179}" dt="2022-06-08T07:51:17.664" v="510"/>
        <pc:sldMkLst>
          <pc:docMk/>
          <pc:sldMk cId="2704694829" sldId="537"/>
        </pc:sldMkLst>
        <pc:picChg chg="del">
          <ac:chgData name="ZAKARIA BEKKAR" userId="817c742b8f74fe09" providerId="LiveId" clId="{8CB19747-130B-4240-9E80-7DBD276CF179}" dt="2022-06-08T07:51:17.418" v="509" actId="478"/>
          <ac:picMkLst>
            <pc:docMk/>
            <pc:sldMk cId="2704694829" sldId="537"/>
            <ac:picMk id="73730" creationId="{856AFD59-7A5F-DAC9-4485-B2673AEF0BB1}"/>
          </ac:picMkLst>
        </pc:picChg>
        <pc:picChg chg="add">
          <ac:chgData name="ZAKARIA BEKKAR" userId="817c742b8f74fe09" providerId="LiveId" clId="{8CB19747-130B-4240-9E80-7DBD276CF179}" dt="2022-06-08T07:51:17.664" v="510"/>
          <ac:picMkLst>
            <pc:docMk/>
            <pc:sldMk cId="2704694829" sldId="537"/>
            <ac:picMk id="74754" creationId="{5988ADF4-02C9-6C0A-5D3A-50E7D3314EE1}"/>
          </ac:picMkLst>
        </pc:picChg>
      </pc:sldChg>
      <pc:sldChg chg="addSp delSp add">
        <pc:chgData name="ZAKARIA BEKKAR" userId="817c742b8f74fe09" providerId="LiveId" clId="{8CB19747-130B-4240-9E80-7DBD276CF179}" dt="2022-06-08T07:51:26.501" v="513"/>
        <pc:sldMkLst>
          <pc:docMk/>
          <pc:sldMk cId="3174066553" sldId="538"/>
        </pc:sldMkLst>
        <pc:picChg chg="del">
          <ac:chgData name="ZAKARIA BEKKAR" userId="817c742b8f74fe09" providerId="LiveId" clId="{8CB19747-130B-4240-9E80-7DBD276CF179}" dt="2022-06-08T07:51:26.255" v="512" actId="478"/>
          <ac:picMkLst>
            <pc:docMk/>
            <pc:sldMk cId="3174066553" sldId="538"/>
            <ac:picMk id="74754" creationId="{5988ADF4-02C9-6C0A-5D3A-50E7D3314EE1}"/>
          </ac:picMkLst>
        </pc:picChg>
        <pc:picChg chg="add">
          <ac:chgData name="ZAKARIA BEKKAR" userId="817c742b8f74fe09" providerId="LiveId" clId="{8CB19747-130B-4240-9E80-7DBD276CF179}" dt="2022-06-08T07:51:26.501" v="513"/>
          <ac:picMkLst>
            <pc:docMk/>
            <pc:sldMk cId="3174066553" sldId="538"/>
            <ac:picMk id="75778" creationId="{7467049B-C416-8C9A-A3AC-05729C58C005}"/>
          </ac:picMkLst>
        </pc:picChg>
      </pc:sldChg>
      <pc:sldChg chg="addSp delSp add">
        <pc:chgData name="ZAKARIA BEKKAR" userId="817c742b8f74fe09" providerId="LiveId" clId="{8CB19747-130B-4240-9E80-7DBD276CF179}" dt="2022-06-08T07:51:33.951" v="516"/>
        <pc:sldMkLst>
          <pc:docMk/>
          <pc:sldMk cId="244424578" sldId="539"/>
        </pc:sldMkLst>
        <pc:picChg chg="del">
          <ac:chgData name="ZAKARIA BEKKAR" userId="817c742b8f74fe09" providerId="LiveId" clId="{8CB19747-130B-4240-9E80-7DBD276CF179}" dt="2022-06-08T07:51:33.692" v="515" actId="478"/>
          <ac:picMkLst>
            <pc:docMk/>
            <pc:sldMk cId="244424578" sldId="539"/>
            <ac:picMk id="75778" creationId="{7467049B-C416-8C9A-A3AC-05729C58C005}"/>
          </ac:picMkLst>
        </pc:picChg>
        <pc:picChg chg="add">
          <ac:chgData name="ZAKARIA BEKKAR" userId="817c742b8f74fe09" providerId="LiveId" clId="{8CB19747-130B-4240-9E80-7DBD276CF179}" dt="2022-06-08T07:51:33.951" v="516"/>
          <ac:picMkLst>
            <pc:docMk/>
            <pc:sldMk cId="244424578" sldId="539"/>
            <ac:picMk id="76802" creationId="{2ED02850-D614-8BE3-3044-13C3FCEE8006}"/>
          </ac:picMkLst>
        </pc:picChg>
      </pc:sldChg>
      <pc:sldChg chg="addSp delSp add">
        <pc:chgData name="ZAKARIA BEKKAR" userId="817c742b8f74fe09" providerId="LiveId" clId="{8CB19747-130B-4240-9E80-7DBD276CF179}" dt="2022-06-08T07:51:44.115" v="519"/>
        <pc:sldMkLst>
          <pc:docMk/>
          <pc:sldMk cId="1961282530" sldId="540"/>
        </pc:sldMkLst>
        <pc:picChg chg="del">
          <ac:chgData name="ZAKARIA BEKKAR" userId="817c742b8f74fe09" providerId="LiveId" clId="{8CB19747-130B-4240-9E80-7DBD276CF179}" dt="2022-06-08T07:51:43.005" v="518" actId="478"/>
          <ac:picMkLst>
            <pc:docMk/>
            <pc:sldMk cId="1961282530" sldId="540"/>
            <ac:picMk id="76802" creationId="{2ED02850-D614-8BE3-3044-13C3FCEE8006}"/>
          </ac:picMkLst>
        </pc:picChg>
        <pc:picChg chg="add">
          <ac:chgData name="ZAKARIA BEKKAR" userId="817c742b8f74fe09" providerId="LiveId" clId="{8CB19747-130B-4240-9E80-7DBD276CF179}" dt="2022-06-08T07:51:44.115" v="519"/>
          <ac:picMkLst>
            <pc:docMk/>
            <pc:sldMk cId="1961282530" sldId="540"/>
            <ac:picMk id="77826" creationId="{EC746D85-F44F-9C83-A5F1-0A56718F9687}"/>
          </ac:picMkLst>
        </pc:picChg>
      </pc:sldChg>
      <pc:sldChg chg="addSp delSp add">
        <pc:chgData name="ZAKARIA BEKKAR" userId="817c742b8f74fe09" providerId="LiveId" clId="{8CB19747-130B-4240-9E80-7DBD276CF179}" dt="2022-06-08T07:51:51.766" v="522"/>
        <pc:sldMkLst>
          <pc:docMk/>
          <pc:sldMk cId="727537358" sldId="541"/>
        </pc:sldMkLst>
        <pc:picChg chg="del">
          <ac:chgData name="ZAKARIA BEKKAR" userId="817c742b8f74fe09" providerId="LiveId" clId="{8CB19747-130B-4240-9E80-7DBD276CF179}" dt="2022-06-08T07:51:51.543" v="521" actId="478"/>
          <ac:picMkLst>
            <pc:docMk/>
            <pc:sldMk cId="727537358" sldId="541"/>
            <ac:picMk id="77826" creationId="{EC746D85-F44F-9C83-A5F1-0A56718F9687}"/>
          </ac:picMkLst>
        </pc:picChg>
        <pc:picChg chg="add">
          <ac:chgData name="ZAKARIA BEKKAR" userId="817c742b8f74fe09" providerId="LiveId" clId="{8CB19747-130B-4240-9E80-7DBD276CF179}" dt="2022-06-08T07:51:51.766" v="522"/>
          <ac:picMkLst>
            <pc:docMk/>
            <pc:sldMk cId="727537358" sldId="541"/>
            <ac:picMk id="78850" creationId="{BCD2EE11-DC94-1A2D-A87A-0E06029DAB08}"/>
          </ac:picMkLst>
        </pc:picChg>
      </pc:sldChg>
      <pc:sldChg chg="addSp delSp add">
        <pc:chgData name="ZAKARIA BEKKAR" userId="817c742b8f74fe09" providerId="LiveId" clId="{8CB19747-130B-4240-9E80-7DBD276CF179}" dt="2022-06-08T07:51:59.252" v="525"/>
        <pc:sldMkLst>
          <pc:docMk/>
          <pc:sldMk cId="2516655670" sldId="542"/>
        </pc:sldMkLst>
        <pc:picChg chg="del">
          <ac:chgData name="ZAKARIA BEKKAR" userId="817c742b8f74fe09" providerId="LiveId" clId="{8CB19747-130B-4240-9E80-7DBD276CF179}" dt="2022-06-08T07:51:58.918" v="524" actId="478"/>
          <ac:picMkLst>
            <pc:docMk/>
            <pc:sldMk cId="2516655670" sldId="542"/>
            <ac:picMk id="78850" creationId="{BCD2EE11-DC94-1A2D-A87A-0E06029DAB08}"/>
          </ac:picMkLst>
        </pc:picChg>
        <pc:picChg chg="add">
          <ac:chgData name="ZAKARIA BEKKAR" userId="817c742b8f74fe09" providerId="LiveId" clId="{8CB19747-130B-4240-9E80-7DBD276CF179}" dt="2022-06-08T07:51:59.252" v="525"/>
          <ac:picMkLst>
            <pc:docMk/>
            <pc:sldMk cId="2516655670" sldId="542"/>
            <ac:picMk id="79874" creationId="{CB4FBEFD-4B92-F3C0-05D5-3B284B500653}"/>
          </ac:picMkLst>
        </pc:picChg>
      </pc:sldChg>
      <pc:sldChg chg="addSp delSp add">
        <pc:chgData name="ZAKARIA BEKKAR" userId="817c742b8f74fe09" providerId="LiveId" clId="{8CB19747-130B-4240-9E80-7DBD276CF179}" dt="2022-06-08T07:52:06.314" v="528"/>
        <pc:sldMkLst>
          <pc:docMk/>
          <pc:sldMk cId="1254374701" sldId="543"/>
        </pc:sldMkLst>
        <pc:picChg chg="del">
          <ac:chgData name="ZAKARIA BEKKAR" userId="817c742b8f74fe09" providerId="LiveId" clId="{8CB19747-130B-4240-9E80-7DBD276CF179}" dt="2022-06-08T07:52:06.092" v="527" actId="478"/>
          <ac:picMkLst>
            <pc:docMk/>
            <pc:sldMk cId="1254374701" sldId="543"/>
            <ac:picMk id="79874" creationId="{CB4FBEFD-4B92-F3C0-05D5-3B284B500653}"/>
          </ac:picMkLst>
        </pc:picChg>
        <pc:picChg chg="add">
          <ac:chgData name="ZAKARIA BEKKAR" userId="817c742b8f74fe09" providerId="LiveId" clId="{8CB19747-130B-4240-9E80-7DBD276CF179}" dt="2022-06-08T07:52:06.314" v="528"/>
          <ac:picMkLst>
            <pc:docMk/>
            <pc:sldMk cId="1254374701" sldId="543"/>
            <ac:picMk id="80898" creationId="{792CAFFF-D62C-AF62-3851-301AE6E1543C}"/>
          </ac:picMkLst>
        </pc:picChg>
      </pc:sldChg>
      <pc:sldChg chg="addSp delSp add">
        <pc:chgData name="ZAKARIA BEKKAR" userId="817c742b8f74fe09" providerId="LiveId" clId="{8CB19747-130B-4240-9E80-7DBD276CF179}" dt="2022-06-08T07:52:13.502" v="531"/>
        <pc:sldMkLst>
          <pc:docMk/>
          <pc:sldMk cId="811048022" sldId="544"/>
        </pc:sldMkLst>
        <pc:picChg chg="del">
          <ac:chgData name="ZAKARIA BEKKAR" userId="817c742b8f74fe09" providerId="LiveId" clId="{8CB19747-130B-4240-9E80-7DBD276CF179}" dt="2022-06-08T07:52:13.268" v="530" actId="478"/>
          <ac:picMkLst>
            <pc:docMk/>
            <pc:sldMk cId="811048022" sldId="544"/>
            <ac:picMk id="80898" creationId="{792CAFFF-D62C-AF62-3851-301AE6E1543C}"/>
          </ac:picMkLst>
        </pc:picChg>
        <pc:picChg chg="add">
          <ac:chgData name="ZAKARIA BEKKAR" userId="817c742b8f74fe09" providerId="LiveId" clId="{8CB19747-130B-4240-9E80-7DBD276CF179}" dt="2022-06-08T07:52:13.502" v="531"/>
          <ac:picMkLst>
            <pc:docMk/>
            <pc:sldMk cId="811048022" sldId="544"/>
            <ac:picMk id="81922" creationId="{0C1707C2-B44F-2E07-BB59-A9E468FCF243}"/>
          </ac:picMkLst>
        </pc:picChg>
      </pc:sldChg>
      <pc:sldChg chg="addSp delSp add">
        <pc:chgData name="ZAKARIA BEKKAR" userId="817c742b8f74fe09" providerId="LiveId" clId="{8CB19747-130B-4240-9E80-7DBD276CF179}" dt="2022-06-08T07:52:25.152" v="534"/>
        <pc:sldMkLst>
          <pc:docMk/>
          <pc:sldMk cId="247560140" sldId="545"/>
        </pc:sldMkLst>
        <pc:picChg chg="del">
          <ac:chgData name="ZAKARIA BEKKAR" userId="817c742b8f74fe09" providerId="LiveId" clId="{8CB19747-130B-4240-9E80-7DBD276CF179}" dt="2022-06-08T07:52:24.942" v="533" actId="478"/>
          <ac:picMkLst>
            <pc:docMk/>
            <pc:sldMk cId="247560140" sldId="545"/>
            <ac:picMk id="81922" creationId="{0C1707C2-B44F-2E07-BB59-A9E468FCF243}"/>
          </ac:picMkLst>
        </pc:picChg>
        <pc:picChg chg="add">
          <ac:chgData name="ZAKARIA BEKKAR" userId="817c742b8f74fe09" providerId="LiveId" clId="{8CB19747-130B-4240-9E80-7DBD276CF179}" dt="2022-06-08T07:52:25.152" v="534"/>
          <ac:picMkLst>
            <pc:docMk/>
            <pc:sldMk cId="247560140" sldId="545"/>
            <ac:picMk id="82946" creationId="{8EBC4AD1-9263-1D42-1F94-D576247E8102}"/>
          </ac:picMkLst>
        </pc:picChg>
      </pc:sldChg>
      <pc:sldChg chg="addSp delSp add">
        <pc:chgData name="ZAKARIA BEKKAR" userId="817c742b8f74fe09" providerId="LiveId" clId="{8CB19747-130B-4240-9E80-7DBD276CF179}" dt="2022-06-08T07:52:39.115" v="537"/>
        <pc:sldMkLst>
          <pc:docMk/>
          <pc:sldMk cId="1729280745" sldId="546"/>
        </pc:sldMkLst>
        <pc:picChg chg="del">
          <ac:chgData name="ZAKARIA BEKKAR" userId="817c742b8f74fe09" providerId="LiveId" clId="{8CB19747-130B-4240-9E80-7DBD276CF179}" dt="2022-06-08T07:52:38.869" v="536" actId="478"/>
          <ac:picMkLst>
            <pc:docMk/>
            <pc:sldMk cId="1729280745" sldId="546"/>
            <ac:picMk id="82946" creationId="{8EBC4AD1-9263-1D42-1F94-D576247E8102}"/>
          </ac:picMkLst>
        </pc:picChg>
        <pc:picChg chg="add">
          <ac:chgData name="ZAKARIA BEKKAR" userId="817c742b8f74fe09" providerId="LiveId" clId="{8CB19747-130B-4240-9E80-7DBD276CF179}" dt="2022-06-08T07:52:39.115" v="537"/>
          <ac:picMkLst>
            <pc:docMk/>
            <pc:sldMk cId="1729280745" sldId="546"/>
            <ac:picMk id="83970" creationId="{C9555699-2F5C-390B-8EEF-E845C0D73CBB}"/>
          </ac:picMkLst>
        </pc:picChg>
      </pc:sldChg>
      <pc:sldChg chg="addSp delSp add">
        <pc:chgData name="ZAKARIA BEKKAR" userId="817c742b8f74fe09" providerId="LiveId" clId="{8CB19747-130B-4240-9E80-7DBD276CF179}" dt="2022-06-08T07:52:47.218" v="540"/>
        <pc:sldMkLst>
          <pc:docMk/>
          <pc:sldMk cId="2167066935" sldId="547"/>
        </pc:sldMkLst>
        <pc:picChg chg="del">
          <ac:chgData name="ZAKARIA BEKKAR" userId="817c742b8f74fe09" providerId="LiveId" clId="{8CB19747-130B-4240-9E80-7DBD276CF179}" dt="2022-06-08T07:52:46.994" v="539" actId="478"/>
          <ac:picMkLst>
            <pc:docMk/>
            <pc:sldMk cId="2167066935" sldId="547"/>
            <ac:picMk id="83970" creationId="{C9555699-2F5C-390B-8EEF-E845C0D73CBB}"/>
          </ac:picMkLst>
        </pc:picChg>
        <pc:picChg chg="add">
          <ac:chgData name="ZAKARIA BEKKAR" userId="817c742b8f74fe09" providerId="LiveId" clId="{8CB19747-130B-4240-9E80-7DBD276CF179}" dt="2022-06-08T07:52:47.218" v="540"/>
          <ac:picMkLst>
            <pc:docMk/>
            <pc:sldMk cId="2167066935" sldId="547"/>
            <ac:picMk id="84994" creationId="{B5F8ACA3-3F0A-54CB-FF77-F882AECEC7D5}"/>
          </ac:picMkLst>
        </pc:picChg>
      </pc:sldChg>
      <pc:sldChg chg="addSp delSp add">
        <pc:chgData name="ZAKARIA BEKKAR" userId="817c742b8f74fe09" providerId="LiveId" clId="{8CB19747-130B-4240-9E80-7DBD276CF179}" dt="2022-06-08T07:53:00.313" v="543"/>
        <pc:sldMkLst>
          <pc:docMk/>
          <pc:sldMk cId="923216141" sldId="548"/>
        </pc:sldMkLst>
        <pc:picChg chg="del">
          <ac:chgData name="ZAKARIA BEKKAR" userId="817c742b8f74fe09" providerId="LiveId" clId="{8CB19747-130B-4240-9E80-7DBD276CF179}" dt="2022-06-08T07:53:00.117" v="542" actId="478"/>
          <ac:picMkLst>
            <pc:docMk/>
            <pc:sldMk cId="923216141" sldId="548"/>
            <ac:picMk id="84994" creationId="{B5F8ACA3-3F0A-54CB-FF77-F882AECEC7D5}"/>
          </ac:picMkLst>
        </pc:picChg>
        <pc:picChg chg="add">
          <ac:chgData name="ZAKARIA BEKKAR" userId="817c742b8f74fe09" providerId="LiveId" clId="{8CB19747-130B-4240-9E80-7DBD276CF179}" dt="2022-06-08T07:53:00.313" v="543"/>
          <ac:picMkLst>
            <pc:docMk/>
            <pc:sldMk cId="923216141" sldId="548"/>
            <ac:picMk id="86018" creationId="{EC04E60C-4C74-21E4-557D-234F0E154487}"/>
          </ac:picMkLst>
        </pc:picChg>
      </pc:sldChg>
      <pc:sldChg chg="addSp delSp add">
        <pc:chgData name="ZAKARIA BEKKAR" userId="817c742b8f74fe09" providerId="LiveId" clId="{8CB19747-130B-4240-9E80-7DBD276CF179}" dt="2022-06-08T07:53:09.815" v="546"/>
        <pc:sldMkLst>
          <pc:docMk/>
          <pc:sldMk cId="662331457" sldId="549"/>
        </pc:sldMkLst>
        <pc:picChg chg="del">
          <ac:chgData name="ZAKARIA BEKKAR" userId="817c742b8f74fe09" providerId="LiveId" clId="{8CB19747-130B-4240-9E80-7DBD276CF179}" dt="2022-06-08T07:53:09.669" v="545" actId="478"/>
          <ac:picMkLst>
            <pc:docMk/>
            <pc:sldMk cId="662331457" sldId="549"/>
            <ac:picMk id="86018" creationId="{EC04E60C-4C74-21E4-557D-234F0E154487}"/>
          </ac:picMkLst>
        </pc:picChg>
        <pc:picChg chg="add">
          <ac:chgData name="ZAKARIA BEKKAR" userId="817c742b8f74fe09" providerId="LiveId" clId="{8CB19747-130B-4240-9E80-7DBD276CF179}" dt="2022-06-08T07:53:09.815" v="546"/>
          <ac:picMkLst>
            <pc:docMk/>
            <pc:sldMk cId="662331457" sldId="549"/>
            <ac:picMk id="87042" creationId="{3891CB0B-2B1C-D14D-5172-972C0339B2E0}"/>
          </ac:picMkLst>
        </pc:picChg>
      </pc:sldChg>
      <pc:sldChg chg="addSp delSp add">
        <pc:chgData name="ZAKARIA BEKKAR" userId="817c742b8f74fe09" providerId="LiveId" clId="{8CB19747-130B-4240-9E80-7DBD276CF179}" dt="2022-06-08T07:53:18.026" v="549"/>
        <pc:sldMkLst>
          <pc:docMk/>
          <pc:sldMk cId="2331666247" sldId="550"/>
        </pc:sldMkLst>
        <pc:picChg chg="del">
          <ac:chgData name="ZAKARIA BEKKAR" userId="817c742b8f74fe09" providerId="LiveId" clId="{8CB19747-130B-4240-9E80-7DBD276CF179}" dt="2022-06-08T07:53:17.856" v="548" actId="478"/>
          <ac:picMkLst>
            <pc:docMk/>
            <pc:sldMk cId="2331666247" sldId="550"/>
            <ac:picMk id="87042" creationId="{3891CB0B-2B1C-D14D-5172-972C0339B2E0}"/>
          </ac:picMkLst>
        </pc:picChg>
        <pc:picChg chg="add">
          <ac:chgData name="ZAKARIA BEKKAR" userId="817c742b8f74fe09" providerId="LiveId" clId="{8CB19747-130B-4240-9E80-7DBD276CF179}" dt="2022-06-08T07:53:18.026" v="549"/>
          <ac:picMkLst>
            <pc:docMk/>
            <pc:sldMk cId="2331666247" sldId="550"/>
            <ac:picMk id="88066" creationId="{5EC0D142-CC4D-3200-68F1-8E332165FC90}"/>
          </ac:picMkLst>
        </pc:picChg>
      </pc:sldChg>
      <pc:sldChg chg="addSp delSp add">
        <pc:chgData name="ZAKARIA BEKKAR" userId="817c742b8f74fe09" providerId="LiveId" clId="{8CB19747-130B-4240-9E80-7DBD276CF179}" dt="2022-06-08T07:53:27.415" v="552"/>
        <pc:sldMkLst>
          <pc:docMk/>
          <pc:sldMk cId="3855690622" sldId="551"/>
        </pc:sldMkLst>
        <pc:picChg chg="del">
          <ac:chgData name="ZAKARIA BEKKAR" userId="817c742b8f74fe09" providerId="LiveId" clId="{8CB19747-130B-4240-9E80-7DBD276CF179}" dt="2022-06-08T07:53:27.268" v="551" actId="478"/>
          <ac:picMkLst>
            <pc:docMk/>
            <pc:sldMk cId="3855690622" sldId="551"/>
            <ac:picMk id="88066" creationId="{5EC0D142-CC4D-3200-68F1-8E332165FC90}"/>
          </ac:picMkLst>
        </pc:picChg>
        <pc:picChg chg="add">
          <ac:chgData name="ZAKARIA BEKKAR" userId="817c742b8f74fe09" providerId="LiveId" clId="{8CB19747-130B-4240-9E80-7DBD276CF179}" dt="2022-06-08T07:53:27.415" v="552"/>
          <ac:picMkLst>
            <pc:docMk/>
            <pc:sldMk cId="3855690622" sldId="551"/>
            <ac:picMk id="89090" creationId="{EB1BB56B-A107-5374-2D32-B4854FE147BA}"/>
          </ac:picMkLst>
        </pc:picChg>
      </pc:sldChg>
      <pc:sldChg chg="addSp delSp add">
        <pc:chgData name="ZAKARIA BEKKAR" userId="817c742b8f74fe09" providerId="LiveId" clId="{8CB19747-130B-4240-9E80-7DBD276CF179}" dt="2022-06-08T07:53:35.190" v="555"/>
        <pc:sldMkLst>
          <pc:docMk/>
          <pc:sldMk cId="3941620501" sldId="552"/>
        </pc:sldMkLst>
        <pc:picChg chg="del">
          <ac:chgData name="ZAKARIA BEKKAR" userId="817c742b8f74fe09" providerId="LiveId" clId="{8CB19747-130B-4240-9E80-7DBD276CF179}" dt="2022-06-08T07:53:35.043" v="554" actId="478"/>
          <ac:picMkLst>
            <pc:docMk/>
            <pc:sldMk cId="3941620501" sldId="552"/>
            <ac:picMk id="89090" creationId="{EB1BB56B-A107-5374-2D32-B4854FE147BA}"/>
          </ac:picMkLst>
        </pc:picChg>
        <pc:picChg chg="add">
          <ac:chgData name="ZAKARIA BEKKAR" userId="817c742b8f74fe09" providerId="LiveId" clId="{8CB19747-130B-4240-9E80-7DBD276CF179}" dt="2022-06-08T07:53:35.190" v="555"/>
          <ac:picMkLst>
            <pc:docMk/>
            <pc:sldMk cId="3941620501" sldId="552"/>
            <ac:picMk id="90114" creationId="{6FD03123-1BDB-888E-23BB-67A74ED9CE34}"/>
          </ac:picMkLst>
        </pc:picChg>
      </pc:sldChg>
      <pc:sldChg chg="addSp delSp add">
        <pc:chgData name="ZAKARIA BEKKAR" userId="817c742b8f74fe09" providerId="LiveId" clId="{8CB19747-130B-4240-9E80-7DBD276CF179}" dt="2022-06-08T07:53:43.756" v="558"/>
        <pc:sldMkLst>
          <pc:docMk/>
          <pc:sldMk cId="2511978139" sldId="553"/>
        </pc:sldMkLst>
        <pc:picChg chg="del">
          <ac:chgData name="ZAKARIA BEKKAR" userId="817c742b8f74fe09" providerId="LiveId" clId="{8CB19747-130B-4240-9E80-7DBD276CF179}" dt="2022-06-08T07:53:43.556" v="557" actId="478"/>
          <ac:picMkLst>
            <pc:docMk/>
            <pc:sldMk cId="2511978139" sldId="553"/>
            <ac:picMk id="90114" creationId="{6FD03123-1BDB-888E-23BB-67A74ED9CE34}"/>
          </ac:picMkLst>
        </pc:picChg>
        <pc:picChg chg="add">
          <ac:chgData name="ZAKARIA BEKKAR" userId="817c742b8f74fe09" providerId="LiveId" clId="{8CB19747-130B-4240-9E80-7DBD276CF179}" dt="2022-06-08T07:53:43.756" v="558"/>
          <ac:picMkLst>
            <pc:docMk/>
            <pc:sldMk cId="2511978139" sldId="553"/>
            <ac:picMk id="91138" creationId="{52807A2B-1697-5872-32C4-C1A6653168E4}"/>
          </ac:picMkLst>
        </pc:picChg>
      </pc:sldChg>
      <pc:sldChg chg="addSp delSp modSp add mod">
        <pc:chgData name="ZAKARIA BEKKAR" userId="817c742b8f74fe09" providerId="LiveId" clId="{8CB19747-130B-4240-9E80-7DBD276CF179}" dt="2022-06-08T07:54:17.750" v="562"/>
        <pc:sldMkLst>
          <pc:docMk/>
          <pc:sldMk cId="1003199540" sldId="554"/>
        </pc:sldMkLst>
        <pc:spChg chg="del">
          <ac:chgData name="ZAKARIA BEKKAR" userId="817c742b8f74fe09" providerId="LiveId" clId="{8CB19747-130B-4240-9E80-7DBD276CF179}" dt="2022-06-08T07:54:00.421" v="560" actId="478"/>
          <ac:spMkLst>
            <pc:docMk/>
            <pc:sldMk cId="1003199540" sldId="554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54:02.568" v="561" actId="478"/>
          <ac:spMkLst>
            <pc:docMk/>
            <pc:sldMk cId="1003199540" sldId="554"/>
            <ac:spMk id="4" creationId="{557BAA0C-4235-B63A-350B-90684EC6D87C}"/>
          </ac:spMkLst>
        </pc:spChg>
        <pc:picChg chg="add">
          <ac:chgData name="ZAKARIA BEKKAR" userId="817c742b8f74fe09" providerId="LiveId" clId="{8CB19747-130B-4240-9E80-7DBD276CF179}" dt="2022-06-08T07:54:17.750" v="562"/>
          <ac:picMkLst>
            <pc:docMk/>
            <pc:sldMk cId="1003199540" sldId="554"/>
            <ac:picMk id="92162" creationId="{52261B53-73A0-F62A-0ECE-60E4C393FC0D}"/>
          </ac:picMkLst>
        </pc:picChg>
      </pc:sldChg>
      <pc:sldChg chg="addSp delSp add">
        <pc:chgData name="ZAKARIA BEKKAR" userId="817c742b8f74fe09" providerId="LiveId" clId="{8CB19747-130B-4240-9E80-7DBD276CF179}" dt="2022-06-08T07:54:25.914" v="565"/>
        <pc:sldMkLst>
          <pc:docMk/>
          <pc:sldMk cId="1087302927" sldId="555"/>
        </pc:sldMkLst>
        <pc:picChg chg="del">
          <ac:chgData name="ZAKARIA BEKKAR" userId="817c742b8f74fe09" providerId="LiveId" clId="{8CB19747-130B-4240-9E80-7DBD276CF179}" dt="2022-06-08T07:54:25.706" v="564" actId="478"/>
          <ac:picMkLst>
            <pc:docMk/>
            <pc:sldMk cId="1087302927" sldId="555"/>
            <ac:picMk id="92162" creationId="{52261B53-73A0-F62A-0ECE-60E4C393FC0D}"/>
          </ac:picMkLst>
        </pc:picChg>
        <pc:picChg chg="add">
          <ac:chgData name="ZAKARIA BEKKAR" userId="817c742b8f74fe09" providerId="LiveId" clId="{8CB19747-130B-4240-9E80-7DBD276CF179}" dt="2022-06-08T07:54:25.914" v="565"/>
          <ac:picMkLst>
            <pc:docMk/>
            <pc:sldMk cId="1087302927" sldId="555"/>
            <ac:picMk id="93186" creationId="{F3D81B99-DFB9-417F-72FE-420AE0BC3AAB}"/>
          </ac:picMkLst>
        </pc:picChg>
      </pc:sldChg>
      <pc:sldChg chg="addSp delSp add">
        <pc:chgData name="ZAKARIA BEKKAR" userId="817c742b8f74fe09" providerId="LiveId" clId="{8CB19747-130B-4240-9E80-7DBD276CF179}" dt="2022-06-08T07:54:37.140" v="568"/>
        <pc:sldMkLst>
          <pc:docMk/>
          <pc:sldMk cId="182463582" sldId="556"/>
        </pc:sldMkLst>
        <pc:picChg chg="del">
          <ac:chgData name="ZAKARIA BEKKAR" userId="817c742b8f74fe09" providerId="LiveId" clId="{8CB19747-130B-4240-9E80-7DBD276CF179}" dt="2022-06-08T07:54:36.956" v="567" actId="478"/>
          <ac:picMkLst>
            <pc:docMk/>
            <pc:sldMk cId="182463582" sldId="556"/>
            <ac:picMk id="93186" creationId="{F3D81B99-DFB9-417F-72FE-420AE0BC3AAB}"/>
          </ac:picMkLst>
        </pc:picChg>
        <pc:picChg chg="add">
          <ac:chgData name="ZAKARIA BEKKAR" userId="817c742b8f74fe09" providerId="LiveId" clId="{8CB19747-130B-4240-9E80-7DBD276CF179}" dt="2022-06-08T07:54:37.140" v="568"/>
          <ac:picMkLst>
            <pc:docMk/>
            <pc:sldMk cId="182463582" sldId="556"/>
            <ac:picMk id="94210" creationId="{E464F076-3BBD-CB74-35FC-E342989907FF}"/>
          </ac:picMkLst>
        </pc:picChg>
      </pc:sldChg>
      <pc:sldChg chg="addSp delSp add">
        <pc:chgData name="ZAKARIA BEKKAR" userId="817c742b8f74fe09" providerId="LiveId" clId="{8CB19747-130B-4240-9E80-7DBD276CF179}" dt="2022-06-08T07:54:44.939" v="571"/>
        <pc:sldMkLst>
          <pc:docMk/>
          <pc:sldMk cId="842955877" sldId="557"/>
        </pc:sldMkLst>
        <pc:picChg chg="del">
          <ac:chgData name="ZAKARIA BEKKAR" userId="817c742b8f74fe09" providerId="LiveId" clId="{8CB19747-130B-4240-9E80-7DBD276CF179}" dt="2022-06-08T07:54:44.655" v="570" actId="478"/>
          <ac:picMkLst>
            <pc:docMk/>
            <pc:sldMk cId="842955877" sldId="557"/>
            <ac:picMk id="94210" creationId="{E464F076-3BBD-CB74-35FC-E342989907FF}"/>
          </ac:picMkLst>
        </pc:picChg>
        <pc:picChg chg="add">
          <ac:chgData name="ZAKARIA BEKKAR" userId="817c742b8f74fe09" providerId="LiveId" clId="{8CB19747-130B-4240-9E80-7DBD276CF179}" dt="2022-06-08T07:54:44.939" v="571"/>
          <ac:picMkLst>
            <pc:docMk/>
            <pc:sldMk cId="842955877" sldId="557"/>
            <ac:picMk id="95234" creationId="{77F8145C-DFFF-C8C3-3543-AE9C7DA6DAB2}"/>
          </ac:picMkLst>
        </pc:picChg>
      </pc:sldChg>
      <pc:sldChg chg="addSp delSp add">
        <pc:chgData name="ZAKARIA BEKKAR" userId="817c742b8f74fe09" providerId="LiveId" clId="{8CB19747-130B-4240-9E80-7DBD276CF179}" dt="2022-06-08T07:54:52.951" v="574"/>
        <pc:sldMkLst>
          <pc:docMk/>
          <pc:sldMk cId="3248102135" sldId="558"/>
        </pc:sldMkLst>
        <pc:picChg chg="del">
          <ac:chgData name="ZAKARIA BEKKAR" userId="817c742b8f74fe09" providerId="LiveId" clId="{8CB19747-130B-4240-9E80-7DBD276CF179}" dt="2022-06-08T07:54:52.794" v="573" actId="478"/>
          <ac:picMkLst>
            <pc:docMk/>
            <pc:sldMk cId="3248102135" sldId="558"/>
            <ac:picMk id="95234" creationId="{77F8145C-DFFF-C8C3-3543-AE9C7DA6DAB2}"/>
          </ac:picMkLst>
        </pc:picChg>
        <pc:picChg chg="add">
          <ac:chgData name="ZAKARIA BEKKAR" userId="817c742b8f74fe09" providerId="LiveId" clId="{8CB19747-130B-4240-9E80-7DBD276CF179}" dt="2022-06-08T07:54:52.951" v="574"/>
          <ac:picMkLst>
            <pc:docMk/>
            <pc:sldMk cId="3248102135" sldId="558"/>
            <ac:picMk id="96258" creationId="{FE8B3A66-2506-F850-16E9-E9E29EC60B04}"/>
          </ac:picMkLst>
        </pc:picChg>
      </pc:sldChg>
      <pc:sldChg chg="addSp delSp add">
        <pc:chgData name="ZAKARIA BEKKAR" userId="817c742b8f74fe09" providerId="LiveId" clId="{8CB19747-130B-4240-9E80-7DBD276CF179}" dt="2022-06-08T07:55:06.390" v="577"/>
        <pc:sldMkLst>
          <pc:docMk/>
          <pc:sldMk cId="2690960830" sldId="559"/>
        </pc:sldMkLst>
        <pc:picChg chg="del">
          <ac:chgData name="ZAKARIA BEKKAR" userId="817c742b8f74fe09" providerId="LiveId" clId="{8CB19747-130B-4240-9E80-7DBD276CF179}" dt="2022-06-08T07:55:06.182" v="576" actId="478"/>
          <ac:picMkLst>
            <pc:docMk/>
            <pc:sldMk cId="2690960830" sldId="559"/>
            <ac:picMk id="96258" creationId="{FE8B3A66-2506-F850-16E9-E9E29EC60B04}"/>
          </ac:picMkLst>
        </pc:picChg>
        <pc:picChg chg="add">
          <ac:chgData name="ZAKARIA BEKKAR" userId="817c742b8f74fe09" providerId="LiveId" clId="{8CB19747-130B-4240-9E80-7DBD276CF179}" dt="2022-06-08T07:55:06.390" v="577"/>
          <ac:picMkLst>
            <pc:docMk/>
            <pc:sldMk cId="2690960830" sldId="559"/>
            <ac:picMk id="97282" creationId="{442C14FC-6583-C5C4-85FE-112908C8FA56}"/>
          </ac:picMkLst>
        </pc:picChg>
      </pc:sldChg>
      <pc:sldChg chg="addSp delSp add">
        <pc:chgData name="ZAKARIA BEKKAR" userId="817c742b8f74fe09" providerId="LiveId" clId="{8CB19747-130B-4240-9E80-7DBD276CF179}" dt="2022-06-08T07:55:13.927" v="580"/>
        <pc:sldMkLst>
          <pc:docMk/>
          <pc:sldMk cId="1465725073" sldId="560"/>
        </pc:sldMkLst>
        <pc:picChg chg="del">
          <ac:chgData name="ZAKARIA BEKKAR" userId="817c742b8f74fe09" providerId="LiveId" clId="{8CB19747-130B-4240-9E80-7DBD276CF179}" dt="2022-06-08T07:55:13.756" v="579" actId="478"/>
          <ac:picMkLst>
            <pc:docMk/>
            <pc:sldMk cId="1465725073" sldId="560"/>
            <ac:picMk id="97282" creationId="{442C14FC-6583-C5C4-85FE-112908C8FA56}"/>
          </ac:picMkLst>
        </pc:picChg>
        <pc:picChg chg="add">
          <ac:chgData name="ZAKARIA BEKKAR" userId="817c742b8f74fe09" providerId="LiveId" clId="{8CB19747-130B-4240-9E80-7DBD276CF179}" dt="2022-06-08T07:55:13.927" v="580"/>
          <ac:picMkLst>
            <pc:docMk/>
            <pc:sldMk cId="1465725073" sldId="560"/>
            <ac:picMk id="98306" creationId="{AC2C8A78-3D3A-FE53-092E-B1938761D035}"/>
          </ac:picMkLst>
        </pc:picChg>
      </pc:sldChg>
      <pc:sldChg chg="addSp delSp add">
        <pc:chgData name="ZAKARIA BEKKAR" userId="817c742b8f74fe09" providerId="LiveId" clId="{8CB19747-130B-4240-9E80-7DBD276CF179}" dt="2022-06-08T07:55:28.414" v="585"/>
        <pc:sldMkLst>
          <pc:docMk/>
          <pc:sldMk cId="2528011810" sldId="561"/>
        </pc:sldMkLst>
        <pc:picChg chg="del">
          <ac:chgData name="ZAKARIA BEKKAR" userId="817c742b8f74fe09" providerId="LiveId" clId="{8CB19747-130B-4240-9E80-7DBD276CF179}" dt="2022-06-08T07:55:18.131" v="582" actId="478"/>
          <ac:picMkLst>
            <pc:docMk/>
            <pc:sldMk cId="2528011810" sldId="561"/>
            <ac:picMk id="98306" creationId="{AC2C8A78-3D3A-FE53-092E-B1938761D035}"/>
          </ac:picMkLst>
        </pc:picChg>
        <pc:picChg chg="add del">
          <ac:chgData name="ZAKARIA BEKKAR" userId="817c742b8f74fe09" providerId="LiveId" clId="{8CB19747-130B-4240-9E80-7DBD276CF179}" dt="2022-06-08T07:55:28.243" v="584" actId="478"/>
          <ac:picMkLst>
            <pc:docMk/>
            <pc:sldMk cId="2528011810" sldId="561"/>
            <ac:picMk id="99330" creationId="{760E96B6-643E-591E-2A9F-DD676A7C0093}"/>
          </ac:picMkLst>
        </pc:picChg>
        <pc:picChg chg="add">
          <ac:chgData name="ZAKARIA BEKKAR" userId="817c742b8f74fe09" providerId="LiveId" clId="{8CB19747-130B-4240-9E80-7DBD276CF179}" dt="2022-06-08T07:55:28.414" v="585"/>
          <ac:picMkLst>
            <pc:docMk/>
            <pc:sldMk cId="2528011810" sldId="561"/>
            <ac:picMk id="99332" creationId="{F9778E30-4149-7F58-DD1E-B39DEB4E31BA}"/>
          </ac:picMkLst>
        </pc:picChg>
      </pc:sldChg>
      <pc:sldChg chg="addSp delSp add">
        <pc:chgData name="ZAKARIA BEKKAR" userId="817c742b8f74fe09" providerId="LiveId" clId="{8CB19747-130B-4240-9E80-7DBD276CF179}" dt="2022-06-08T07:55:38.568" v="588"/>
        <pc:sldMkLst>
          <pc:docMk/>
          <pc:sldMk cId="231675202" sldId="562"/>
        </pc:sldMkLst>
        <pc:picChg chg="del">
          <ac:chgData name="ZAKARIA BEKKAR" userId="817c742b8f74fe09" providerId="LiveId" clId="{8CB19747-130B-4240-9E80-7DBD276CF179}" dt="2022-06-08T07:55:38.394" v="587" actId="478"/>
          <ac:picMkLst>
            <pc:docMk/>
            <pc:sldMk cId="231675202" sldId="562"/>
            <ac:picMk id="99332" creationId="{F9778E30-4149-7F58-DD1E-B39DEB4E31BA}"/>
          </ac:picMkLst>
        </pc:picChg>
        <pc:picChg chg="add">
          <ac:chgData name="ZAKARIA BEKKAR" userId="817c742b8f74fe09" providerId="LiveId" clId="{8CB19747-130B-4240-9E80-7DBD276CF179}" dt="2022-06-08T07:55:38.568" v="588"/>
          <ac:picMkLst>
            <pc:docMk/>
            <pc:sldMk cId="231675202" sldId="562"/>
            <ac:picMk id="100354" creationId="{FA40C2A0-951C-DC3D-DDE5-84F02D214F3E}"/>
          </ac:picMkLst>
        </pc:picChg>
      </pc:sldChg>
      <pc:sldChg chg="addSp delSp add">
        <pc:chgData name="ZAKARIA BEKKAR" userId="817c742b8f74fe09" providerId="LiveId" clId="{8CB19747-130B-4240-9E80-7DBD276CF179}" dt="2022-06-08T07:55:48.616" v="591"/>
        <pc:sldMkLst>
          <pc:docMk/>
          <pc:sldMk cId="512688399" sldId="563"/>
        </pc:sldMkLst>
        <pc:picChg chg="del">
          <ac:chgData name="ZAKARIA BEKKAR" userId="817c742b8f74fe09" providerId="LiveId" clId="{8CB19747-130B-4240-9E80-7DBD276CF179}" dt="2022-06-08T07:55:48.393" v="590" actId="478"/>
          <ac:picMkLst>
            <pc:docMk/>
            <pc:sldMk cId="512688399" sldId="563"/>
            <ac:picMk id="100354" creationId="{FA40C2A0-951C-DC3D-DDE5-84F02D214F3E}"/>
          </ac:picMkLst>
        </pc:picChg>
        <pc:picChg chg="add">
          <ac:chgData name="ZAKARIA BEKKAR" userId="817c742b8f74fe09" providerId="LiveId" clId="{8CB19747-130B-4240-9E80-7DBD276CF179}" dt="2022-06-08T07:55:48.616" v="591"/>
          <ac:picMkLst>
            <pc:docMk/>
            <pc:sldMk cId="512688399" sldId="563"/>
            <ac:picMk id="101378" creationId="{037FCCC5-FE5B-C0E8-C093-77393DBAD32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D9D43BF0-76AD-47DF-AF92-AE880CCEC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Répertoire des visualisations de données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F786DB7-8B36-84FF-F369-F87A53282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 POPUP</a:t>
            </a:r>
          </a:p>
        </p:txBody>
      </p:sp>
    </p:spTree>
    <p:extLst>
      <p:ext uri="{BB962C8B-B14F-4D97-AF65-F5344CB8AC3E}">
        <p14:creationId xmlns:p14="http://schemas.microsoft.com/office/powerpoint/2010/main" val="249044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5C2271-4E7C-AEA5-DBF7-FCF68C015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614363"/>
            <a:ext cx="9182100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101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R2 -CMU-C">
            <a:extLst>
              <a:ext uri="{FF2B5EF4-FFF2-40B4-BE49-F238E27FC236}">
                <a16:creationId xmlns:a16="http://schemas.microsoft.com/office/drawing/2014/main" id="{DAEDBFF8-7F37-4026-B4FE-06F20C38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853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R3 - CMU-C">
            <a:extLst>
              <a:ext uri="{FF2B5EF4-FFF2-40B4-BE49-F238E27FC236}">
                <a16:creationId xmlns:a16="http://schemas.microsoft.com/office/drawing/2014/main" id="{456CF78B-C697-46A6-B244-BD1E3FB59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48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R4 - CMU-C">
            <a:extLst>
              <a:ext uri="{FF2B5EF4-FFF2-40B4-BE49-F238E27FC236}">
                <a16:creationId xmlns:a16="http://schemas.microsoft.com/office/drawing/2014/main" id="{2A849EB6-1DC0-470A-AB53-4C86A5F2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128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R5 - CMU-C">
            <a:extLst>
              <a:ext uri="{FF2B5EF4-FFF2-40B4-BE49-F238E27FC236}">
                <a16:creationId xmlns:a16="http://schemas.microsoft.com/office/drawing/2014/main" id="{0979CD71-5679-48D1-A045-9367EBB9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871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R6 - CMU-C">
            <a:extLst>
              <a:ext uri="{FF2B5EF4-FFF2-40B4-BE49-F238E27FC236}">
                <a16:creationId xmlns:a16="http://schemas.microsoft.com/office/drawing/2014/main" id="{9B36DB02-B0EB-4806-A367-6E44FC0A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104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R1 - SUV">
            <a:extLst>
              <a:ext uri="{FF2B5EF4-FFF2-40B4-BE49-F238E27FC236}">
                <a16:creationId xmlns:a16="http://schemas.microsoft.com/office/drawing/2014/main" id="{AEBE53A8-797D-4F10-A486-679B7F936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192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R2 -SUV">
            <a:extLst>
              <a:ext uri="{FF2B5EF4-FFF2-40B4-BE49-F238E27FC236}">
                <a16:creationId xmlns:a16="http://schemas.microsoft.com/office/drawing/2014/main" id="{47DD2EB1-1F5E-48D6-B474-47B28F179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668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R4 - SUV">
            <a:extLst>
              <a:ext uri="{FF2B5EF4-FFF2-40B4-BE49-F238E27FC236}">
                <a16:creationId xmlns:a16="http://schemas.microsoft.com/office/drawing/2014/main" id="{E93CB2D4-1300-461F-8AE3-32BCC781B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0" y="0"/>
            <a:ext cx="1127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95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R5 - SUV">
            <a:extLst>
              <a:ext uri="{FF2B5EF4-FFF2-40B4-BE49-F238E27FC236}">
                <a16:creationId xmlns:a16="http://schemas.microsoft.com/office/drawing/2014/main" id="{22FC5332-1CB2-4D31-87C5-1136FD5BF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1" y="0"/>
            <a:ext cx="11731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939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R6 - SUV">
            <a:extLst>
              <a:ext uri="{FF2B5EF4-FFF2-40B4-BE49-F238E27FC236}">
                <a16:creationId xmlns:a16="http://schemas.microsoft.com/office/drawing/2014/main" id="{1706A4C6-DFA4-4001-B5E4-BF9C110EF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1" y="2518945"/>
            <a:ext cx="4225436" cy="1325563"/>
          </a:xfrm>
        </p:spPr>
        <p:txBody>
          <a:bodyPr/>
          <a:lstStyle/>
          <a:p>
            <a:r>
              <a:rPr lang="fr-FR" dirty="0"/>
              <a:t>Analyse Statique</a:t>
            </a:r>
          </a:p>
        </p:txBody>
      </p:sp>
    </p:spTree>
    <p:extLst>
      <p:ext uri="{BB962C8B-B14F-4D97-AF65-F5344CB8AC3E}">
        <p14:creationId xmlns:p14="http://schemas.microsoft.com/office/powerpoint/2010/main" val="37826195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AME_vs_AMO">
            <a:extLst>
              <a:ext uri="{FF2B5EF4-FFF2-40B4-BE49-F238E27FC236}">
                <a16:creationId xmlns:a16="http://schemas.microsoft.com/office/drawing/2014/main" id="{CA446DD7-F7E5-42DE-B914-8849351A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804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AME_vs_AMO (2)">
            <a:extLst>
              <a:ext uri="{FF2B5EF4-FFF2-40B4-BE49-F238E27FC236}">
                <a16:creationId xmlns:a16="http://schemas.microsoft.com/office/drawing/2014/main" id="{B6616C5C-D660-4F56-9725-D44C2BAA4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60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AME_vs_CMUC">
            <a:extLst>
              <a:ext uri="{FF2B5EF4-FFF2-40B4-BE49-F238E27FC236}">
                <a16:creationId xmlns:a16="http://schemas.microsoft.com/office/drawing/2014/main" id="{A8EC0E63-6BF3-48D0-BCE7-1D1E3AA59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98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AME_vs_CMUC (2)">
            <a:extLst>
              <a:ext uri="{FF2B5EF4-FFF2-40B4-BE49-F238E27FC236}">
                <a16:creationId xmlns:a16="http://schemas.microsoft.com/office/drawing/2014/main" id="{263C484C-9657-41ED-8485-03A673C8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93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CMUC_vs_AMO">
            <a:extLst>
              <a:ext uri="{FF2B5EF4-FFF2-40B4-BE49-F238E27FC236}">
                <a16:creationId xmlns:a16="http://schemas.microsoft.com/office/drawing/2014/main" id="{3DD84AC6-ACA7-419B-84B5-AF948D90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523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CMUC_vs_AMO (2)">
            <a:extLst>
              <a:ext uri="{FF2B5EF4-FFF2-40B4-BE49-F238E27FC236}">
                <a16:creationId xmlns:a16="http://schemas.microsoft.com/office/drawing/2014/main" id="{4F84299A-1BF0-4EBE-B219-FB23DCC7E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239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UV_vs_AME">
            <a:extLst>
              <a:ext uri="{FF2B5EF4-FFF2-40B4-BE49-F238E27FC236}">
                <a16:creationId xmlns:a16="http://schemas.microsoft.com/office/drawing/2014/main" id="{5B6696FA-8467-474C-8BDA-E2E199E1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3812"/>
            <a:ext cx="89154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334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UV_vs_AME (2)">
            <a:extLst>
              <a:ext uri="{FF2B5EF4-FFF2-40B4-BE49-F238E27FC236}">
                <a16:creationId xmlns:a16="http://schemas.microsoft.com/office/drawing/2014/main" id="{96AA7552-6F63-4554-AD1C-DB2B80538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0"/>
            <a:ext cx="808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81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UV_vs_AMO">
            <a:extLst>
              <a:ext uri="{FF2B5EF4-FFF2-40B4-BE49-F238E27FC236}">
                <a16:creationId xmlns:a16="http://schemas.microsoft.com/office/drawing/2014/main" id="{6B360AFB-3141-4BC9-ADD7-2EFD42E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3812"/>
            <a:ext cx="89154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727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UV_vs_AMO (2)">
            <a:extLst>
              <a:ext uri="{FF2B5EF4-FFF2-40B4-BE49-F238E27FC236}">
                <a16:creationId xmlns:a16="http://schemas.microsoft.com/office/drawing/2014/main" id="{B83877FB-850C-4AAD-8114-B5A274CD7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0"/>
            <a:ext cx="808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BB8F29C-C1E2-D517-06A5-C401D6CA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029" y="2004406"/>
            <a:ext cx="7345126" cy="22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606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UV_vs_CMUC">
            <a:extLst>
              <a:ext uri="{FF2B5EF4-FFF2-40B4-BE49-F238E27FC236}">
                <a16:creationId xmlns:a16="http://schemas.microsoft.com/office/drawing/2014/main" id="{6DEC1A97-EA44-45FF-8F10-F063A300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961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UV_vs_CMUC (2)">
            <a:extLst>
              <a:ext uri="{FF2B5EF4-FFF2-40B4-BE49-F238E27FC236}">
                <a16:creationId xmlns:a16="http://schemas.microsoft.com/office/drawing/2014/main" id="{A21CAF56-362C-44DE-8F09-A5B82EA2C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290512"/>
            <a:ext cx="118967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503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994887" cy="1325563"/>
          </a:xfrm>
        </p:spPr>
        <p:txBody>
          <a:bodyPr/>
          <a:lstStyle/>
          <a:p>
            <a:r>
              <a:rPr lang="fr-FR" dirty="0"/>
              <a:t>Analyse Dynamique</a:t>
            </a:r>
          </a:p>
        </p:txBody>
      </p:sp>
    </p:spTree>
    <p:extLst>
      <p:ext uri="{BB962C8B-B14F-4D97-AF65-F5344CB8AC3E}">
        <p14:creationId xmlns:p14="http://schemas.microsoft.com/office/powerpoint/2010/main" val="39181312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Evolution du taux de mortalité intra-hospitalière selon le dispostif">
            <a:extLst>
              <a:ext uri="{FF2B5EF4-FFF2-40B4-BE49-F238E27FC236}">
                <a16:creationId xmlns:a16="http://schemas.microsoft.com/office/drawing/2014/main" id="{8B84D38B-468C-4A80-9503-FE8E1079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92"/>
            <a:ext cx="12192000" cy="68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70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Evolution du coût moyen par patient, selon le dispositif">
            <a:extLst>
              <a:ext uri="{FF2B5EF4-FFF2-40B4-BE49-F238E27FC236}">
                <a16:creationId xmlns:a16="http://schemas.microsoft.com/office/drawing/2014/main" id="{A94ABA84-617A-496C-8500-47AE81063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8" y="0"/>
            <a:ext cx="1163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Evolution Séances Moy">
            <a:extLst>
              <a:ext uri="{FF2B5EF4-FFF2-40B4-BE49-F238E27FC236}">
                <a16:creationId xmlns:a16="http://schemas.microsoft.com/office/drawing/2014/main" id="{D1834FDE-20AD-4B99-970F-025041739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" y="0"/>
            <a:ext cx="11505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Evolution Sévérité AME">
            <a:extLst>
              <a:ext uri="{FF2B5EF4-FFF2-40B4-BE49-F238E27FC236}">
                <a16:creationId xmlns:a16="http://schemas.microsoft.com/office/drawing/2014/main" id="{D51DACFE-8322-497E-B689-5C91AD562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83" y="0"/>
            <a:ext cx="979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Evolution Sévérité AMO">
            <a:extLst>
              <a:ext uri="{FF2B5EF4-FFF2-40B4-BE49-F238E27FC236}">
                <a16:creationId xmlns:a16="http://schemas.microsoft.com/office/drawing/2014/main" id="{544EA18A-05EF-4A72-B510-F801DB57F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1" y="0"/>
            <a:ext cx="10175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Evolution Sévérité SUV">
            <a:extLst>
              <a:ext uri="{FF2B5EF4-FFF2-40B4-BE49-F238E27FC236}">
                <a16:creationId xmlns:a16="http://schemas.microsoft.com/office/drawing/2014/main" id="{4B41D07C-1A16-4F67-974D-6B106774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7" y="0"/>
            <a:ext cx="11286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Evolution Sévérité CMU-C">
            <a:extLst>
              <a:ext uri="{FF2B5EF4-FFF2-40B4-BE49-F238E27FC236}">
                <a16:creationId xmlns:a16="http://schemas.microsoft.com/office/drawing/2014/main" id="{5A0F1A84-33AB-4C95-9741-2AEA40745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Répartition des groupes ( toutes années confondues, en terme de patients, tout dispositf)">
            <a:extLst>
              <a:ext uri="{FF2B5EF4-FFF2-40B4-BE49-F238E27FC236}">
                <a16:creationId xmlns:a16="http://schemas.microsoft.com/office/drawing/2014/main" id="{8D39BC9B-41DD-4BC4-B652-DE562FC38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47"/>
            <a:ext cx="12192000" cy="63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354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4B52336-605D-226C-E9DD-E96A3C959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38" y="222422"/>
            <a:ext cx="5541524" cy="613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990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2827BCE-C616-8301-6A9B-D9A540AA6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95" y="0"/>
            <a:ext cx="6198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437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Evolution du coût global selon le dispositif">
            <a:extLst>
              <a:ext uri="{FF2B5EF4-FFF2-40B4-BE49-F238E27FC236}">
                <a16:creationId xmlns:a16="http://schemas.microsoft.com/office/drawing/2014/main" id="{1D5DA722-D783-4AFA-9C97-613D6B960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9525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Evolution du nombre de patients par dispositif">
            <a:extLst>
              <a:ext uri="{FF2B5EF4-FFF2-40B4-BE49-F238E27FC236}">
                <a16:creationId xmlns:a16="http://schemas.microsoft.com/office/drawing/2014/main" id="{A0992B6C-CFC5-4E0F-9FB9-B08D79BC2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0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Evolution du nombre de séjours par dispositif">
            <a:extLst>
              <a:ext uri="{FF2B5EF4-FFF2-40B4-BE49-F238E27FC236}">
                <a16:creationId xmlns:a16="http://schemas.microsoft.com/office/drawing/2014/main" id="{B1A8AB2E-CC99-4230-A11C-6AB468CA0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0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Evolution du nombre de séjours moyen, par dispositif">
            <a:extLst>
              <a:ext uri="{FF2B5EF4-FFF2-40B4-BE49-F238E27FC236}">
                <a16:creationId xmlns:a16="http://schemas.microsoft.com/office/drawing/2014/main" id="{FD526A04-84B1-4488-A048-E826BF57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6" y="0"/>
            <a:ext cx="11179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Evolution du nombre de séjours moyen, par dispositif - Hémodialyses et Radiothérapies exclues">
            <a:extLst>
              <a:ext uri="{FF2B5EF4-FFF2-40B4-BE49-F238E27FC236}">
                <a16:creationId xmlns:a16="http://schemas.microsoft.com/office/drawing/2014/main" id="{B5F88C3F-7975-462F-880A-A5431B9F5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2" y="0"/>
            <a:ext cx="9903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Evolution annuelle de l&amp;apos;effectif de patients par top groupe - SUV">
            <a:extLst>
              <a:ext uri="{FF2B5EF4-FFF2-40B4-BE49-F238E27FC236}">
                <a16:creationId xmlns:a16="http://schemas.microsoft.com/office/drawing/2014/main" id="{DB3ABE75-5344-4786-B3A5-B906AE76C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4"/>
            <a:ext cx="12192000" cy="67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Evolution annuelle de l&amp;apos;effectif de patients par top groupe - AME">
            <a:extLst>
              <a:ext uri="{FF2B5EF4-FFF2-40B4-BE49-F238E27FC236}">
                <a16:creationId xmlns:a16="http://schemas.microsoft.com/office/drawing/2014/main" id="{C3204114-D0DD-49A5-BF97-C48DA5C44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7"/>
            <a:ext cx="12192000" cy="67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Evolution annuelle de l&amp;apos;effectif de patients par top groupe - AMO">
            <a:extLst>
              <a:ext uri="{FF2B5EF4-FFF2-40B4-BE49-F238E27FC236}">
                <a16:creationId xmlns:a16="http://schemas.microsoft.com/office/drawing/2014/main" id="{115FE6DA-99EC-402B-89A5-88BE0B66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7"/>
            <a:ext cx="12192000" cy="67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Répartition des groupes ( toutes années confondues, en terme de patients) - AMO">
            <a:extLst>
              <a:ext uri="{FF2B5EF4-FFF2-40B4-BE49-F238E27FC236}">
                <a16:creationId xmlns:a16="http://schemas.microsoft.com/office/drawing/2014/main" id="{FAC97CAD-1F23-4C97-824C-DD1EE1AE3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47"/>
            <a:ext cx="12192000" cy="63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534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Evolution annuelle de l&amp;apos;effectif de patients par top groupe - CMU-C">
            <a:extLst>
              <a:ext uri="{FF2B5EF4-FFF2-40B4-BE49-F238E27FC236}">
                <a16:creationId xmlns:a16="http://schemas.microsoft.com/office/drawing/2014/main" id="{EC7AA487-F17D-4E9C-9F81-12EF8A81F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4"/>
            <a:ext cx="12192000" cy="67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 descr="Evolution annuelle de l&amp;apos;effectif de patients par top groupe - AMO (2)">
            <a:extLst>
              <a:ext uri="{FF2B5EF4-FFF2-40B4-BE49-F238E27FC236}">
                <a16:creationId xmlns:a16="http://schemas.microsoft.com/office/drawing/2014/main" id="{07F45872-E15C-4AE7-BF0C-DEECF7D48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0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994887" cy="1325563"/>
          </a:xfrm>
        </p:spPr>
        <p:txBody>
          <a:bodyPr/>
          <a:lstStyle/>
          <a:p>
            <a:r>
              <a:rPr lang="fr-FR" dirty="0"/>
              <a:t>Analyse Spatiale</a:t>
            </a:r>
          </a:p>
        </p:txBody>
      </p:sp>
    </p:spTree>
    <p:extLst>
      <p:ext uri="{BB962C8B-B14F-4D97-AF65-F5344CB8AC3E}">
        <p14:creationId xmlns:p14="http://schemas.microsoft.com/office/powerpoint/2010/main" val="30663187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CF01AF-7F9C-C212-92B1-C8100031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2" y="133064"/>
            <a:ext cx="11484335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635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3B46AE-8E99-E7F6-2A38-EBD7F4BF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" y="110202"/>
            <a:ext cx="11674852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62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14074B-451F-9B56-32FF-03162034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2" y="125443"/>
            <a:ext cx="11491956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732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95EEF11-9128-F48A-9DAE-21771F65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2" y="144495"/>
            <a:ext cx="11484335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34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Evolution annuelle repart geo - AME">
            <a:extLst>
              <a:ext uri="{FF2B5EF4-FFF2-40B4-BE49-F238E27FC236}">
                <a16:creationId xmlns:a16="http://schemas.microsoft.com/office/drawing/2014/main" id="{06A4E70E-7ED4-4247-83CE-93357ED0D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14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Evolution annuelle repart geo - AME (2)">
            <a:extLst>
              <a:ext uri="{FF2B5EF4-FFF2-40B4-BE49-F238E27FC236}">
                <a16:creationId xmlns:a16="http://schemas.microsoft.com/office/drawing/2014/main" id="{B0D91DC0-AFA8-4112-BEEE-38BD7FE66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1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Evolution annuelle repart geo - AME (3)">
            <a:extLst>
              <a:ext uri="{FF2B5EF4-FFF2-40B4-BE49-F238E27FC236}">
                <a16:creationId xmlns:a16="http://schemas.microsoft.com/office/drawing/2014/main" id="{590BE3C0-E529-46D3-84A6-B5781E385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12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Répartition des groupes ( toutes années confondues, en terme de patients) - CMU-C">
            <a:extLst>
              <a:ext uri="{FF2B5EF4-FFF2-40B4-BE49-F238E27FC236}">
                <a16:creationId xmlns:a16="http://schemas.microsoft.com/office/drawing/2014/main" id="{FE46DA64-C723-45F4-AD75-2A4B4DF4E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47"/>
            <a:ext cx="12192000" cy="63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0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Evolution annuelle repart geo - AME (4)">
            <a:extLst>
              <a:ext uri="{FF2B5EF4-FFF2-40B4-BE49-F238E27FC236}">
                <a16:creationId xmlns:a16="http://schemas.microsoft.com/office/drawing/2014/main" id="{70ABA686-38F4-4E89-A436-97DA54BA1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23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875069" cy="1325563"/>
          </a:xfrm>
        </p:spPr>
        <p:txBody>
          <a:bodyPr/>
          <a:lstStyle/>
          <a:p>
            <a:r>
              <a:rPr lang="fr-FR" dirty="0"/>
              <a:t>Analyses détaillées</a:t>
            </a:r>
          </a:p>
        </p:txBody>
      </p:sp>
    </p:spTree>
    <p:extLst>
      <p:ext uri="{BB962C8B-B14F-4D97-AF65-F5344CB8AC3E}">
        <p14:creationId xmlns:p14="http://schemas.microsoft.com/office/powerpoint/2010/main" val="15579854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Cristallin</a:t>
            </a:r>
          </a:p>
        </p:txBody>
      </p:sp>
    </p:spTree>
    <p:extLst>
      <p:ext uri="{BB962C8B-B14F-4D97-AF65-F5344CB8AC3E}">
        <p14:creationId xmlns:p14="http://schemas.microsoft.com/office/powerpoint/2010/main" val="125204185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603D0-D525-EF1B-CBE7-B0BA1A18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417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7291DC2-1C25-4420-4850-2BD0B534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9016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66A2D85-DA52-A13C-5F60-4FC59F76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0206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9C70BF5-7937-37CF-F993-016EA744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500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01C138D-5530-C104-26F4-B0E2236C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880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226F77F-862B-6314-802D-AB6A7390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411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6374AD1-FB52-8DF8-A3E2-931BBB7B9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51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Répartition des groupes ( toutes années confondues, en terme de patients) - AME">
            <a:extLst>
              <a:ext uri="{FF2B5EF4-FFF2-40B4-BE49-F238E27FC236}">
                <a16:creationId xmlns:a16="http://schemas.microsoft.com/office/drawing/2014/main" id="{E7497DA7-5852-475E-8BBD-DFE603A69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9" y="0"/>
            <a:ext cx="112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724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092F1E7-0EFE-5376-70B3-1F8DFC76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411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E1E7B6C-A80F-90CF-9D11-A9F6B43C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0544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089A694-ABF5-1FDF-68BF-3AC6B35D8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3994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02CCC4D-99DB-E1DE-DE24-162139611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6345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35FD7C7-5CF0-AC07-BAD9-E499FF31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0234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274A6AD-50F2-186E-C35D-6F902265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3776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8F754B8-C028-0883-E4C0-A6B91A3D6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26823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Hémodialyses</a:t>
            </a:r>
          </a:p>
        </p:txBody>
      </p:sp>
    </p:spTree>
    <p:extLst>
      <p:ext uri="{BB962C8B-B14F-4D97-AF65-F5344CB8AC3E}">
        <p14:creationId xmlns:p14="http://schemas.microsoft.com/office/powerpoint/2010/main" val="14781262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886C403-62EB-731D-4C29-27F5ABF6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03988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422B658D-98AB-FCA8-AE4C-83BC73EF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8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Répartition des groupes ( toutes années confondues, en terme de patients) - SUV">
            <a:extLst>
              <a:ext uri="{FF2B5EF4-FFF2-40B4-BE49-F238E27FC236}">
                <a16:creationId xmlns:a16="http://schemas.microsoft.com/office/drawing/2014/main" id="{00D28680-DDCD-44CE-8C83-BA5E8A06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" y="0"/>
            <a:ext cx="12123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09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5B2F004-B994-A6F6-0FD2-BA268DE4B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2243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89E370AA-29C1-1197-4188-55B5EFCAF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076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A0A128FD-A28F-115A-0F31-B2E54ABA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9420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A525E978-B4C6-B96D-9B55-B3F58DF4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3270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F978CE3-3B3D-ECEC-84FC-4CBA294C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211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A8F89715-D03F-5D9F-2A37-15ECE0CA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8515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E55C7A9A-A06C-694F-7246-24E017D8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62811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18898BAF-4753-AD12-0E71-E7538A2F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1600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7210758-2340-FCA8-4453-C51DBB73A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4723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1094044D-5E74-BA1C-35E5-7664BB13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18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Répartition des groupes ( toutes années confondues, en terme de patients, tout dispositf) (2)">
            <a:extLst>
              <a:ext uri="{FF2B5EF4-FFF2-40B4-BE49-F238E27FC236}">
                <a16:creationId xmlns:a16="http://schemas.microsoft.com/office/drawing/2014/main" id="{56D97221-17C2-4C46-AC21-E75F6CF50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2" y="0"/>
            <a:ext cx="1093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550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3517056E-49D7-E700-20C6-6C8C18FB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913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F815CE4-5016-3C6F-1B44-5F54DFE6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1930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Nouveau-nés sans complications</a:t>
            </a:r>
          </a:p>
        </p:txBody>
      </p:sp>
    </p:spTree>
    <p:extLst>
      <p:ext uri="{BB962C8B-B14F-4D97-AF65-F5344CB8AC3E}">
        <p14:creationId xmlns:p14="http://schemas.microsoft.com/office/powerpoint/2010/main" val="85040571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8563241C-771A-65F6-6D7E-8C8C0FA6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428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4EE68A88-C069-C6F3-A369-792D288A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676275"/>
            <a:ext cx="856297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00891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6D27E825-7D93-6CE7-9144-4EB5C9EF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547688"/>
            <a:ext cx="81915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70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D9D9196C-ED66-FD80-39FF-8E05CED3F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8251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AFEFE277-6197-0E62-5A54-ADB15BC2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80093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B22A5410-0067-35BB-BA50-709024C72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2432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017C0AD7-312B-3A52-538C-D43ACDFA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0"/>
            <a:ext cx="918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Répartition des groupes ( toutes années confondues, en terme de patients) - AMO (2)">
            <a:extLst>
              <a:ext uri="{FF2B5EF4-FFF2-40B4-BE49-F238E27FC236}">
                <a16:creationId xmlns:a16="http://schemas.microsoft.com/office/drawing/2014/main" id="{8DB1607A-9DC7-4B04-A0C0-3BD18098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2" y="0"/>
            <a:ext cx="1093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35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72C090F5-A650-7985-7826-6FB3BC29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608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19B9EF13-F909-28B5-EEFE-DD364251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7560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Nouveau-nés avec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16232535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C1D3A83D-69A1-F1F9-54B6-0341323B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23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6D158570-2C79-CF54-ED88-E14C2AD8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676275"/>
            <a:ext cx="862012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3409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5FDD0417-7F55-B919-E664-EE475BD7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82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F02260F3-3CDE-C53B-8076-0C29344B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3175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1D72AC48-A727-A888-4CAD-B2DB4FAD4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47251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43B6990B-4061-062C-3B9E-9AED7DC4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510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FC888D60-58EF-8287-A029-9334FD30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3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875069" cy="1325563"/>
          </a:xfrm>
        </p:spPr>
        <p:txBody>
          <a:bodyPr/>
          <a:lstStyle/>
          <a:p>
            <a:r>
              <a:rPr lang="fr-FR" dirty="0"/>
              <a:t>Statistiques globales</a:t>
            </a:r>
          </a:p>
        </p:txBody>
      </p:sp>
    </p:spTree>
    <p:extLst>
      <p:ext uri="{BB962C8B-B14F-4D97-AF65-F5344CB8AC3E}">
        <p14:creationId xmlns:p14="http://schemas.microsoft.com/office/powerpoint/2010/main" val="2862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Répartition des groupes ( toutes années confondues, en terme de patients) - AME (2)">
            <a:extLst>
              <a:ext uri="{FF2B5EF4-FFF2-40B4-BE49-F238E27FC236}">
                <a16:creationId xmlns:a16="http://schemas.microsoft.com/office/drawing/2014/main" id="{BD87F1DD-C4F1-4D3C-82B5-6DE9F0ED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0"/>
            <a:ext cx="1094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259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8BAD05A0-ACA7-26CD-927B-F358EB53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7155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1042A71E-A327-6E0C-EEF2-92B5C785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22242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Césariennes avec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6710664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5812452C-FEAC-26F4-41BA-1D5EE6C8E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547688"/>
            <a:ext cx="8220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1564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D346DD4D-8086-526E-0BA5-AB7CBBE1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676275"/>
            <a:ext cx="862012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36972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0661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6" name="Picture 2">
            <a:extLst>
              <a:ext uri="{FF2B5EF4-FFF2-40B4-BE49-F238E27FC236}">
                <a16:creationId xmlns:a16="http://schemas.microsoft.com/office/drawing/2014/main" id="{3F702453-0ADF-F10C-D26E-32022BB2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47688"/>
            <a:ext cx="92202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804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>
            <a:extLst>
              <a:ext uri="{FF2B5EF4-FFF2-40B4-BE49-F238E27FC236}">
                <a16:creationId xmlns:a16="http://schemas.microsoft.com/office/drawing/2014/main" id="{FCD1BAAE-96C5-61C1-7FD5-F4F614B1A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2476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Picture 2">
            <a:extLst>
              <a:ext uri="{FF2B5EF4-FFF2-40B4-BE49-F238E27FC236}">
                <a16:creationId xmlns:a16="http://schemas.microsoft.com/office/drawing/2014/main" id="{61726002-D541-87E7-0FDA-232141D5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547688"/>
            <a:ext cx="88868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633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8" name="Picture 2">
            <a:extLst>
              <a:ext uri="{FF2B5EF4-FFF2-40B4-BE49-F238E27FC236}">
                <a16:creationId xmlns:a16="http://schemas.microsoft.com/office/drawing/2014/main" id="{03AC5433-A61C-D36F-DEE6-B880E823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547688"/>
            <a:ext cx="88773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7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Répartition des groupes ( toutes années confondues, en terme de patients) - SUV (2)">
            <a:extLst>
              <a:ext uri="{FF2B5EF4-FFF2-40B4-BE49-F238E27FC236}">
                <a16:creationId xmlns:a16="http://schemas.microsoft.com/office/drawing/2014/main" id="{9C814D73-9243-4316-AB58-B34CCBB5E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2" y="0"/>
            <a:ext cx="1093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492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2" name="Picture 2">
            <a:extLst>
              <a:ext uri="{FF2B5EF4-FFF2-40B4-BE49-F238E27FC236}">
                <a16:creationId xmlns:a16="http://schemas.microsoft.com/office/drawing/2014/main" id="{E3A61983-D8F2-E3A8-6A5F-611C816B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0"/>
            <a:ext cx="946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0380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>
            <a:extLst>
              <a:ext uri="{FF2B5EF4-FFF2-40B4-BE49-F238E27FC236}">
                <a16:creationId xmlns:a16="http://schemas.microsoft.com/office/drawing/2014/main" id="{3FA3EF39-B948-65F9-1FA8-E2A3758F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0"/>
            <a:ext cx="946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312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>
            <a:extLst>
              <a:ext uri="{FF2B5EF4-FFF2-40B4-BE49-F238E27FC236}">
                <a16:creationId xmlns:a16="http://schemas.microsoft.com/office/drawing/2014/main" id="{207936DE-2FD5-3ADE-A9C7-991ED3AC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2405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4" name="Picture 2">
            <a:extLst>
              <a:ext uri="{FF2B5EF4-FFF2-40B4-BE49-F238E27FC236}">
                <a16:creationId xmlns:a16="http://schemas.microsoft.com/office/drawing/2014/main" id="{1806390D-3066-D052-4313-296F6F36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8911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Picture 2">
            <a:extLst>
              <a:ext uri="{FF2B5EF4-FFF2-40B4-BE49-F238E27FC236}">
                <a16:creationId xmlns:a16="http://schemas.microsoft.com/office/drawing/2014/main" id="{CCB1A350-C1F4-8043-7CE1-4973B38F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5190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2" name="Picture 2">
            <a:extLst>
              <a:ext uri="{FF2B5EF4-FFF2-40B4-BE49-F238E27FC236}">
                <a16:creationId xmlns:a16="http://schemas.microsoft.com/office/drawing/2014/main" id="{A6D1A587-F9CF-7293-2C77-E7D5E1F5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8701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FAB7CD02-B8D7-D353-CDBD-1C656466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66619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>
            <a:extLst>
              <a:ext uri="{FF2B5EF4-FFF2-40B4-BE49-F238E27FC236}">
                <a16:creationId xmlns:a16="http://schemas.microsoft.com/office/drawing/2014/main" id="{7BB50EBC-64FD-1E1D-5407-AABC1862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443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A4D60F2A-7B19-699A-3BC7-CAD6E4ADF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0554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37CAD2FC-87C1-BCB1-5F39-1C43CB85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02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Répartition des groupes ( toutes années confondues, en terme de patients) - CMU-C (2)">
            <a:extLst>
              <a:ext uri="{FF2B5EF4-FFF2-40B4-BE49-F238E27FC236}">
                <a16:creationId xmlns:a16="http://schemas.microsoft.com/office/drawing/2014/main" id="{E65A3ED9-8575-49B5-BE71-32EB5B241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0"/>
            <a:ext cx="1094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953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8095BE1D-D726-1A84-C6BE-B7A51333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8246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>
            <a:extLst>
              <a:ext uri="{FF2B5EF4-FFF2-40B4-BE49-F238E27FC236}">
                <a16:creationId xmlns:a16="http://schemas.microsoft.com/office/drawing/2014/main" id="{BDD9C2EC-532F-7712-6B13-42D9DCCD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266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:a16="http://schemas.microsoft.com/office/drawing/2014/main" id="{A56767A5-6526-B825-1BD0-6498E2D1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1282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>
            <a:extLst>
              <a:ext uri="{FF2B5EF4-FFF2-40B4-BE49-F238E27FC236}">
                <a16:creationId xmlns:a16="http://schemas.microsoft.com/office/drawing/2014/main" id="{9A770187-78A2-A749-FE9B-AC02D72C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0421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Douleurs thoraciques</a:t>
            </a:r>
          </a:p>
        </p:txBody>
      </p:sp>
    </p:spTree>
    <p:extLst>
      <p:ext uri="{BB962C8B-B14F-4D97-AF65-F5344CB8AC3E}">
        <p14:creationId xmlns:p14="http://schemas.microsoft.com/office/powerpoint/2010/main" val="186141217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>
            <a:extLst>
              <a:ext uri="{FF2B5EF4-FFF2-40B4-BE49-F238E27FC236}">
                <a16:creationId xmlns:a16="http://schemas.microsoft.com/office/drawing/2014/main" id="{FAAF01CE-18CF-B98F-C963-5980F4E8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5439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>
            <a:extLst>
              <a:ext uri="{FF2B5EF4-FFF2-40B4-BE49-F238E27FC236}">
                <a16:creationId xmlns:a16="http://schemas.microsoft.com/office/drawing/2014/main" id="{1841B46C-1184-FEF7-8B73-935989D1B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676275"/>
            <a:ext cx="856297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0646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>
            <a:extLst>
              <a:ext uri="{FF2B5EF4-FFF2-40B4-BE49-F238E27FC236}">
                <a16:creationId xmlns:a16="http://schemas.microsoft.com/office/drawing/2014/main" id="{AE752342-977A-79B8-10CC-82FAF993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332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>
            <a:extLst>
              <a:ext uri="{FF2B5EF4-FFF2-40B4-BE49-F238E27FC236}">
                <a16:creationId xmlns:a16="http://schemas.microsoft.com/office/drawing/2014/main" id="{856AFD59-7A5F-DAC9-4485-B2673AEF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5588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>
            <a:extLst>
              <a:ext uri="{FF2B5EF4-FFF2-40B4-BE49-F238E27FC236}">
                <a16:creationId xmlns:a16="http://schemas.microsoft.com/office/drawing/2014/main" id="{5988ADF4-02C9-6C0A-5D3A-50E7D331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694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CT toutes années confondues, par séjour et selon le dispositf">
            <a:extLst>
              <a:ext uri="{FF2B5EF4-FFF2-40B4-BE49-F238E27FC236}">
                <a16:creationId xmlns:a16="http://schemas.microsoft.com/office/drawing/2014/main" id="{3DDC1F11-73E0-4FA1-81D7-34391E13A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02" y="0"/>
            <a:ext cx="5602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:a16="http://schemas.microsoft.com/office/drawing/2014/main" id="{7467049B-C416-8C9A-A3AC-05729C58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06655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2ED02850-D614-8BE3-3044-13C3FCEE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245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>
            <a:extLst>
              <a:ext uri="{FF2B5EF4-FFF2-40B4-BE49-F238E27FC236}">
                <a16:creationId xmlns:a16="http://schemas.microsoft.com/office/drawing/2014/main" id="{EC746D85-F44F-9C83-A5F1-0A56718F9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8253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>
            <a:extLst>
              <a:ext uri="{FF2B5EF4-FFF2-40B4-BE49-F238E27FC236}">
                <a16:creationId xmlns:a16="http://schemas.microsoft.com/office/drawing/2014/main" id="{BCD2EE11-DC94-1A2D-A87A-0E06029D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3735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>
            <a:extLst>
              <a:ext uri="{FF2B5EF4-FFF2-40B4-BE49-F238E27FC236}">
                <a16:creationId xmlns:a16="http://schemas.microsoft.com/office/drawing/2014/main" id="{CB4FBEFD-4B92-F3C0-05D5-3B284B50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6556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>
            <a:extLst>
              <a:ext uri="{FF2B5EF4-FFF2-40B4-BE49-F238E27FC236}">
                <a16:creationId xmlns:a16="http://schemas.microsoft.com/office/drawing/2014/main" id="{792CAFFF-D62C-AF62-3851-301AE6E15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7470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>
            <a:extLst>
              <a:ext uri="{FF2B5EF4-FFF2-40B4-BE49-F238E27FC236}">
                <a16:creationId xmlns:a16="http://schemas.microsoft.com/office/drawing/2014/main" id="{0C1707C2-B44F-2E07-BB59-A9E468FCF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04802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:a16="http://schemas.microsoft.com/office/drawing/2014/main" id="{8EBC4AD1-9263-1D42-1F94-D576247E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60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>
            <a:extLst>
              <a:ext uri="{FF2B5EF4-FFF2-40B4-BE49-F238E27FC236}">
                <a16:creationId xmlns:a16="http://schemas.microsoft.com/office/drawing/2014/main" id="{C9555699-2F5C-390B-8EEF-E845C0D73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28074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>
            <a:extLst>
              <a:ext uri="{FF2B5EF4-FFF2-40B4-BE49-F238E27FC236}">
                <a16:creationId xmlns:a16="http://schemas.microsoft.com/office/drawing/2014/main" id="{B5F8ACA3-3F0A-54CB-FF77-F882AECE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CT des grands groupes, toutes années confondues, par séjour et selon le dispositf">
            <a:extLst>
              <a:ext uri="{FF2B5EF4-FFF2-40B4-BE49-F238E27FC236}">
                <a16:creationId xmlns:a16="http://schemas.microsoft.com/office/drawing/2014/main" id="{EAACF107-5CDB-4449-A198-879C7BA8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28" y="0"/>
            <a:ext cx="6638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EC04E60C-4C74-21E4-557D-234F0E154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1614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>
            <a:extLst>
              <a:ext uri="{FF2B5EF4-FFF2-40B4-BE49-F238E27FC236}">
                <a16:creationId xmlns:a16="http://schemas.microsoft.com/office/drawing/2014/main" id="{3891CB0B-2B1C-D14D-5172-972C0339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0"/>
            <a:ext cx="918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33145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>
            <a:extLst>
              <a:ext uri="{FF2B5EF4-FFF2-40B4-BE49-F238E27FC236}">
                <a16:creationId xmlns:a16="http://schemas.microsoft.com/office/drawing/2014/main" id="{5EC0D142-CC4D-3200-68F1-8E332165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6624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:a16="http://schemas.microsoft.com/office/drawing/2014/main" id="{EB1BB56B-A107-5374-2D32-B4854FE14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69062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>
            <a:extLst>
              <a:ext uri="{FF2B5EF4-FFF2-40B4-BE49-F238E27FC236}">
                <a16:creationId xmlns:a16="http://schemas.microsoft.com/office/drawing/2014/main" id="{6FD03123-1BDB-888E-23BB-67A74ED9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2050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>
            <a:extLst>
              <a:ext uri="{FF2B5EF4-FFF2-40B4-BE49-F238E27FC236}">
                <a16:creationId xmlns:a16="http://schemas.microsoft.com/office/drawing/2014/main" id="{52807A2B-1697-5872-32C4-C1A66531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7813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Suppléments (tous confondus)</a:t>
            </a:r>
          </a:p>
        </p:txBody>
      </p:sp>
    </p:spTree>
    <p:extLst>
      <p:ext uri="{BB962C8B-B14F-4D97-AF65-F5344CB8AC3E}">
        <p14:creationId xmlns:p14="http://schemas.microsoft.com/office/powerpoint/2010/main" val="201634374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52261B53-73A0-F62A-0ECE-60E4C393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9954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>
            <a:extLst>
              <a:ext uri="{FF2B5EF4-FFF2-40B4-BE49-F238E27FC236}">
                <a16:creationId xmlns:a16="http://schemas.microsoft.com/office/drawing/2014/main" id="{F3D81B99-DFB9-417F-72FE-420AE0BC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547688"/>
            <a:ext cx="85058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0292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>
            <a:extLst>
              <a:ext uri="{FF2B5EF4-FFF2-40B4-BE49-F238E27FC236}">
                <a16:creationId xmlns:a16="http://schemas.microsoft.com/office/drawing/2014/main" id="{E464F076-3BBD-CB74-35FC-E3429899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9563"/>
            <a:ext cx="12192000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6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CT des groupes, toutes années confondues, par séjour et selon le dispositf">
            <a:extLst>
              <a:ext uri="{FF2B5EF4-FFF2-40B4-BE49-F238E27FC236}">
                <a16:creationId xmlns:a16="http://schemas.microsoft.com/office/drawing/2014/main" id="{3EB9CD22-67C5-4EA7-8068-E7244E06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36" y="0"/>
            <a:ext cx="8754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>
            <a:extLst>
              <a:ext uri="{FF2B5EF4-FFF2-40B4-BE49-F238E27FC236}">
                <a16:creationId xmlns:a16="http://schemas.microsoft.com/office/drawing/2014/main" id="{77F8145C-DFFF-C8C3-3543-AE9C7DA6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47688"/>
            <a:ext cx="85344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95587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>
            <a:extLst>
              <a:ext uri="{FF2B5EF4-FFF2-40B4-BE49-F238E27FC236}">
                <a16:creationId xmlns:a16="http://schemas.microsoft.com/office/drawing/2014/main" id="{FE8B3A66-2506-F850-16E9-E9E29EC60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547688"/>
            <a:ext cx="8448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10213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>
            <a:extLst>
              <a:ext uri="{FF2B5EF4-FFF2-40B4-BE49-F238E27FC236}">
                <a16:creationId xmlns:a16="http://schemas.microsoft.com/office/drawing/2014/main" id="{442C14FC-6583-C5C4-85FE-112908C8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0275"/>
            <a:ext cx="121920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96083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>
            <a:extLst>
              <a:ext uri="{FF2B5EF4-FFF2-40B4-BE49-F238E27FC236}">
                <a16:creationId xmlns:a16="http://schemas.microsoft.com/office/drawing/2014/main" id="{AC2C8A78-3D3A-FE53-092E-B1938761D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47688"/>
            <a:ext cx="85344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2507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4">
            <a:extLst>
              <a:ext uri="{FF2B5EF4-FFF2-40B4-BE49-F238E27FC236}">
                <a16:creationId xmlns:a16="http://schemas.microsoft.com/office/drawing/2014/main" id="{F9778E30-4149-7F58-DD1E-B39DEB4E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547688"/>
            <a:ext cx="8448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1181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>
            <a:extLst>
              <a:ext uri="{FF2B5EF4-FFF2-40B4-BE49-F238E27FC236}">
                <a16:creationId xmlns:a16="http://schemas.microsoft.com/office/drawing/2014/main" id="{FA40C2A0-951C-DC3D-DDE5-84F02D21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0"/>
            <a:ext cx="737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7520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>
            <a:extLst>
              <a:ext uri="{FF2B5EF4-FFF2-40B4-BE49-F238E27FC236}">
                <a16:creationId xmlns:a16="http://schemas.microsoft.com/office/drawing/2014/main" id="{037FCCC5-FE5B-C0E8-C093-77393DBA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0"/>
            <a:ext cx="737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8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CT Hémodialyses">
            <a:extLst>
              <a:ext uri="{FF2B5EF4-FFF2-40B4-BE49-F238E27FC236}">
                <a16:creationId xmlns:a16="http://schemas.microsoft.com/office/drawing/2014/main" id="{942450EA-D841-47FD-BD98-246C2D4E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53" y="0"/>
            <a:ext cx="5515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CM toutes années confondues, par séjour et selon le dispositf">
            <a:extLst>
              <a:ext uri="{FF2B5EF4-FFF2-40B4-BE49-F238E27FC236}">
                <a16:creationId xmlns:a16="http://schemas.microsoft.com/office/drawing/2014/main" id="{1B36C582-6434-4367-B7BE-2BDBF785F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014" y="0"/>
            <a:ext cx="4603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Nombre de séjours moyen (par patient), selon le dispositif">
            <a:extLst>
              <a:ext uri="{FF2B5EF4-FFF2-40B4-BE49-F238E27FC236}">
                <a16:creationId xmlns:a16="http://schemas.microsoft.com/office/drawing/2014/main" id="{8A5E43DA-D080-406F-AF7D-306349167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09" y="0"/>
            <a:ext cx="6466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épartition de la sévérité selon le dispositif">
            <a:extLst>
              <a:ext uri="{FF2B5EF4-FFF2-40B4-BE49-F238E27FC236}">
                <a16:creationId xmlns:a16="http://schemas.microsoft.com/office/drawing/2014/main" id="{A7D98C0C-B531-47D5-AD7D-5C23F6550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55" y="0"/>
            <a:ext cx="511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D2F4A6-2C9D-5DB5-9404-C836F4D5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50" y="2416433"/>
            <a:ext cx="5105277" cy="202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86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Feuille 1">
            <a:extLst>
              <a:ext uri="{FF2B5EF4-FFF2-40B4-BE49-F238E27FC236}">
                <a16:creationId xmlns:a16="http://schemas.microsoft.com/office/drawing/2014/main" id="{5BDE1A4C-167F-4A10-BE7B-6F04E8D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40" y="0"/>
            <a:ext cx="2998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33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F686B2-A313-EAAA-28DA-D646D737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21" y="2268954"/>
            <a:ext cx="9100963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35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6CC7E10-344A-C5B7-A433-13D1AE5F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74" y="2323152"/>
            <a:ext cx="9144792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50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Ventilation CMD Séances">
            <a:extLst>
              <a:ext uri="{FF2B5EF4-FFF2-40B4-BE49-F238E27FC236}">
                <a16:creationId xmlns:a16="http://schemas.microsoft.com/office/drawing/2014/main" id="{798B0C00-774D-4CF6-9E19-3670E8F4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609725"/>
            <a:ext cx="78105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Feuille 24">
            <a:extLst>
              <a:ext uri="{FF2B5EF4-FFF2-40B4-BE49-F238E27FC236}">
                <a16:creationId xmlns:a16="http://schemas.microsoft.com/office/drawing/2014/main" id="{72BC9459-86BB-44E9-80D2-DAE280149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581025"/>
            <a:ext cx="5257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9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 descr="Feuille 24 (2)">
            <a:extLst>
              <a:ext uri="{FF2B5EF4-FFF2-40B4-BE49-F238E27FC236}">
                <a16:creationId xmlns:a16="http://schemas.microsoft.com/office/drawing/2014/main" id="{D34354C2-8CC6-4406-AF30-A934BCAA4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762000"/>
            <a:ext cx="7581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3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 descr="Feuille 37">
            <a:extLst>
              <a:ext uri="{FF2B5EF4-FFF2-40B4-BE49-F238E27FC236}">
                <a16:creationId xmlns:a16="http://schemas.microsoft.com/office/drawing/2014/main" id="{87A4B082-7B4E-43F3-87E4-01D177FCC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604837"/>
            <a:ext cx="71247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9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39" descr="Feuille 37 (2)">
            <a:extLst>
              <a:ext uri="{FF2B5EF4-FFF2-40B4-BE49-F238E27FC236}">
                <a16:creationId xmlns:a16="http://schemas.microsoft.com/office/drawing/2014/main" id="{26E922C9-6965-49B5-B1DB-FDBF1C6BF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471487"/>
            <a:ext cx="69723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lide40" descr="Feuille 37 (3)">
            <a:extLst>
              <a:ext uri="{FF2B5EF4-FFF2-40B4-BE49-F238E27FC236}">
                <a16:creationId xmlns:a16="http://schemas.microsoft.com/office/drawing/2014/main" id="{F6FDDB0A-8A94-4BE3-9C04-313080B9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600075"/>
            <a:ext cx="69723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55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41" descr="Feuille 37 (4)">
            <a:extLst>
              <a:ext uri="{FF2B5EF4-FFF2-40B4-BE49-F238E27FC236}">
                <a16:creationId xmlns:a16="http://schemas.microsoft.com/office/drawing/2014/main" id="{A2E998F3-225E-4193-8E53-75A8B41AB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600075"/>
            <a:ext cx="69723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CF86C8-1B63-EA32-EFBC-450BCE203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38" y="2234075"/>
            <a:ext cx="4754769" cy="21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2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42" descr="Feuille 41">
            <a:extLst>
              <a:ext uri="{FF2B5EF4-FFF2-40B4-BE49-F238E27FC236}">
                <a16:creationId xmlns:a16="http://schemas.microsoft.com/office/drawing/2014/main" id="{642BCE17-078C-4376-A8EC-D5FD48128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78" y="0"/>
            <a:ext cx="2058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91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43" descr="Feuille 41 (2)">
            <a:extLst>
              <a:ext uri="{FF2B5EF4-FFF2-40B4-BE49-F238E27FC236}">
                <a16:creationId xmlns:a16="http://schemas.microsoft.com/office/drawing/2014/main" id="{3353B216-0ABB-4FB9-9063-4D15CADE8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14" y="0"/>
            <a:ext cx="2704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30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44" descr="Feuille 41 (3)">
            <a:extLst>
              <a:ext uri="{FF2B5EF4-FFF2-40B4-BE49-F238E27FC236}">
                <a16:creationId xmlns:a16="http://schemas.microsoft.com/office/drawing/2014/main" id="{AECA56BC-DEBA-43CF-8892-BD24A7DA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79" y="0"/>
            <a:ext cx="3447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42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45" descr="Feuille 41 (4)">
            <a:extLst>
              <a:ext uri="{FF2B5EF4-FFF2-40B4-BE49-F238E27FC236}">
                <a16:creationId xmlns:a16="http://schemas.microsoft.com/office/drawing/2014/main" id="{A146F1B0-5E9A-45E5-A122-D44E12C39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09" y="0"/>
            <a:ext cx="3311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31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46" descr="Feuille 41 (5)">
            <a:extLst>
              <a:ext uri="{FF2B5EF4-FFF2-40B4-BE49-F238E27FC236}">
                <a16:creationId xmlns:a16="http://schemas.microsoft.com/office/drawing/2014/main" id="{E4250092-B434-4D06-A9BA-4456BA92B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19050"/>
            <a:ext cx="6972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lide47" descr="Feuille 41 (6)">
            <a:extLst>
              <a:ext uri="{FF2B5EF4-FFF2-40B4-BE49-F238E27FC236}">
                <a16:creationId xmlns:a16="http://schemas.microsoft.com/office/drawing/2014/main" id="{DA62FCA3-9D32-484D-B75D-6ADFE3DE5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233612"/>
            <a:ext cx="69723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3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lide48" descr="Feuille 41 (7)">
            <a:extLst>
              <a:ext uri="{FF2B5EF4-FFF2-40B4-BE49-F238E27FC236}">
                <a16:creationId xmlns:a16="http://schemas.microsoft.com/office/drawing/2014/main" id="{DEA8EF12-F748-4FCF-A269-CE6705FD0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14550"/>
            <a:ext cx="6400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41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lide49" descr="Feuille 41 (8)">
            <a:extLst>
              <a:ext uri="{FF2B5EF4-FFF2-40B4-BE49-F238E27FC236}">
                <a16:creationId xmlns:a16="http://schemas.microsoft.com/office/drawing/2014/main" id="{F7005287-CD06-49C7-8E54-368114EA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019300"/>
            <a:ext cx="6972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4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50" descr="Feuille 41 (9)">
            <a:extLst>
              <a:ext uri="{FF2B5EF4-FFF2-40B4-BE49-F238E27FC236}">
                <a16:creationId xmlns:a16="http://schemas.microsoft.com/office/drawing/2014/main" id="{BA122B20-759F-405B-8B6A-9C8E0D35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019300"/>
            <a:ext cx="6972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54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lide51" descr="Feuille 41 (10)">
            <a:extLst>
              <a:ext uri="{FF2B5EF4-FFF2-40B4-BE49-F238E27FC236}">
                <a16:creationId xmlns:a16="http://schemas.microsoft.com/office/drawing/2014/main" id="{99AA2B55-DA8D-4D95-ADE9-9FC5BB99B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14550"/>
            <a:ext cx="6400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6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512BBC2-DD15-7B43-DD21-54AF639E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807" y="2161438"/>
            <a:ext cx="5926451" cy="187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81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Taux de mortalité intra-hospitalière par dispositf (toutes années confondues)">
            <a:extLst>
              <a:ext uri="{FF2B5EF4-FFF2-40B4-BE49-F238E27FC236}">
                <a16:creationId xmlns:a16="http://schemas.microsoft.com/office/drawing/2014/main" id="{FFE114CA-DDEB-4B4D-AFB9-630FAB79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1452562"/>
            <a:ext cx="36195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65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Taux de mortalité intra-hospitalière par dispositf et par classe d&amp;apos;âge (toutes années confondues) ">
            <a:extLst>
              <a:ext uri="{FF2B5EF4-FFF2-40B4-BE49-F238E27FC236}">
                <a16:creationId xmlns:a16="http://schemas.microsoft.com/office/drawing/2014/main" id="{A612872C-302F-44D7-B2D1-A7EFE3667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2252662"/>
            <a:ext cx="77343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5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Répartition des TOP GHM liés à la mort ( par patients) - AME (2)">
            <a:extLst>
              <a:ext uri="{FF2B5EF4-FFF2-40B4-BE49-F238E27FC236}">
                <a16:creationId xmlns:a16="http://schemas.microsoft.com/office/drawing/2014/main" id="{6C908C36-AB8C-4D61-B36E-C76DA25A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7"/>
            <a:ext cx="12192000" cy="68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5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Répartition des TOP GHM liés à la mort ( par patients) - SUV (2)">
            <a:extLst>
              <a:ext uri="{FF2B5EF4-FFF2-40B4-BE49-F238E27FC236}">
                <a16:creationId xmlns:a16="http://schemas.microsoft.com/office/drawing/2014/main" id="{47493780-E241-478C-9BF0-D3298BA24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" y="0"/>
            <a:ext cx="12076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0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Répartition des TOP GHM liés à la mort ( par patients) - CMU-C (2)">
            <a:extLst>
              <a:ext uri="{FF2B5EF4-FFF2-40B4-BE49-F238E27FC236}">
                <a16:creationId xmlns:a16="http://schemas.microsoft.com/office/drawing/2014/main" id="{A0A426EF-6090-4E12-AF29-61FAFBF89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7"/>
            <a:ext cx="12192000" cy="68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06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Répartition des TOP GHM liés à la mort ( par patients) - AMO (2)">
            <a:extLst>
              <a:ext uri="{FF2B5EF4-FFF2-40B4-BE49-F238E27FC236}">
                <a16:creationId xmlns:a16="http://schemas.microsoft.com/office/drawing/2014/main" id="{767A4F1C-0A64-45E8-B1CC-1C215914A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" y="0"/>
            <a:ext cx="12123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6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épartition des TOP GHM liés à la mort ( par patients) - AME">
            <a:extLst>
              <a:ext uri="{FF2B5EF4-FFF2-40B4-BE49-F238E27FC236}">
                <a16:creationId xmlns:a16="http://schemas.microsoft.com/office/drawing/2014/main" id="{DC6BFD58-025E-4D18-847F-853B24E8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9" y="0"/>
            <a:ext cx="11157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5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épartition des TOP GHM liés à la mort ( par patients) - SUV">
            <a:extLst>
              <a:ext uri="{FF2B5EF4-FFF2-40B4-BE49-F238E27FC236}">
                <a16:creationId xmlns:a16="http://schemas.microsoft.com/office/drawing/2014/main" id="{F2B6AB9E-497C-44F6-B8BE-101C5EAD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0"/>
            <a:ext cx="1094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6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épartition des TOP GHM liés à la mort ( par patients) - CMU-C">
            <a:extLst>
              <a:ext uri="{FF2B5EF4-FFF2-40B4-BE49-F238E27FC236}">
                <a16:creationId xmlns:a16="http://schemas.microsoft.com/office/drawing/2014/main" id="{4D1025A7-2E50-4795-8680-F2B325523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9" y="0"/>
            <a:ext cx="10851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7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Répartition des TOP GHM liés à la mort ( par patients) - AMO">
            <a:extLst>
              <a:ext uri="{FF2B5EF4-FFF2-40B4-BE49-F238E27FC236}">
                <a16:creationId xmlns:a16="http://schemas.microsoft.com/office/drawing/2014/main" id="{ED36095B-9B29-4D40-BB18-57ADE638B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73" y="0"/>
            <a:ext cx="10632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7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1A6C24-9183-062F-5518-9DC71EE2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09" y="2594191"/>
            <a:ext cx="4861981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75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Durée moyenne des séjours d&amp;apos;hémodialyses (par dispositif) ">
            <a:extLst>
              <a:ext uri="{FF2B5EF4-FFF2-40B4-BE49-F238E27FC236}">
                <a16:creationId xmlns:a16="http://schemas.microsoft.com/office/drawing/2014/main" id="{CD2D0933-BFA8-4F34-8F17-BF5B7C247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6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épartition de séjours hémodialyses en terme de classe d&amp;apos;âge, par dispositif (toutes années confondues)">
            <a:extLst>
              <a:ext uri="{FF2B5EF4-FFF2-40B4-BE49-F238E27FC236}">
                <a16:creationId xmlns:a16="http://schemas.microsoft.com/office/drawing/2014/main" id="{E134F99E-E380-4B27-A913-EC88E312D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83" y="0"/>
            <a:ext cx="290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8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Répartition de séjours hémodialyses en terme durée d&amp;apos;hospitalisation, par dispositif (toutes années confondues)">
            <a:extLst>
              <a:ext uri="{FF2B5EF4-FFF2-40B4-BE49-F238E27FC236}">
                <a16:creationId xmlns:a16="http://schemas.microsoft.com/office/drawing/2014/main" id="{87D3A07D-8ACB-47AA-B610-4A10987A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91" y="0"/>
            <a:ext cx="3261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23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Durée moyenne des séjours de chimiothérapies (par dispositif)">
            <a:extLst>
              <a:ext uri="{FF2B5EF4-FFF2-40B4-BE49-F238E27FC236}">
                <a16:creationId xmlns:a16="http://schemas.microsoft.com/office/drawing/2014/main" id="{3CA5C7FB-E33B-48A2-A22B-C1E3E03D4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2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épartition de séjours de chimiothérapies en terme de classe d&amp;apos;âge, par dispositif (toutes années confondues)">
            <a:extLst>
              <a:ext uri="{FF2B5EF4-FFF2-40B4-BE49-F238E27FC236}">
                <a16:creationId xmlns:a16="http://schemas.microsoft.com/office/drawing/2014/main" id="{27F49B7B-CF50-4692-BFA6-49B0CA726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83" y="0"/>
            <a:ext cx="290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69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Répartition de séjours de chimiothérapies en terme durée d&amp;apos;hospitalisation, par dispositif (toutes années confondues)">
            <a:extLst>
              <a:ext uri="{FF2B5EF4-FFF2-40B4-BE49-F238E27FC236}">
                <a16:creationId xmlns:a16="http://schemas.microsoft.com/office/drawing/2014/main" id="{74D9396F-7AAF-4F1C-9F0B-83C131C9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91" y="0"/>
            <a:ext cx="3261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1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Durée moyenne des séjours de radiothérapies (par dispositif)">
            <a:extLst>
              <a:ext uri="{FF2B5EF4-FFF2-40B4-BE49-F238E27FC236}">
                <a16:creationId xmlns:a16="http://schemas.microsoft.com/office/drawing/2014/main" id="{38E2CE78-6793-4597-9FF7-195F5FA8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590675"/>
            <a:ext cx="31623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64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Répartition de séjours de radiothérapies en terme de classe d&amp;apos;âge, par dispositif (toutes années confondues)">
            <a:extLst>
              <a:ext uri="{FF2B5EF4-FFF2-40B4-BE49-F238E27FC236}">
                <a16:creationId xmlns:a16="http://schemas.microsoft.com/office/drawing/2014/main" id="{AF1CB754-2F89-47E3-9734-057FE2EA8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87" y="0"/>
            <a:ext cx="285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8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Répartition de séjours de radiothérapies en terme durée d&amp;apos;hospitalisation, par dispositif (toutes années confondues) (2)">
            <a:extLst>
              <a:ext uri="{FF2B5EF4-FFF2-40B4-BE49-F238E27FC236}">
                <a16:creationId xmlns:a16="http://schemas.microsoft.com/office/drawing/2014/main" id="{4BD0EC03-3A2B-45A8-9C06-EFEB191E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36" y="0"/>
            <a:ext cx="3210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38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Coût moyen des séjours hémodialyses (par séjour, selon le dispositif et toutes années confondues)">
            <a:extLst>
              <a:ext uri="{FF2B5EF4-FFF2-40B4-BE49-F238E27FC236}">
                <a16:creationId xmlns:a16="http://schemas.microsoft.com/office/drawing/2014/main" id="{418D0DB1-C270-4531-90B5-4F843F37D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5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22E3CC-4060-C404-9689-0ED2115F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16" y="2020082"/>
            <a:ext cx="6322087" cy="254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77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Coût moyen des séjours chimiothérapies (par séjour, selon le dispositif et toutes années confondues)">
            <a:extLst>
              <a:ext uri="{FF2B5EF4-FFF2-40B4-BE49-F238E27FC236}">
                <a16:creationId xmlns:a16="http://schemas.microsoft.com/office/drawing/2014/main" id="{9F635D02-2F03-4602-851D-BE5EC21F0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31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Coût moyen des séjours hémodialyses (par patient, selon le dispositif et toutes années confondues)">
            <a:extLst>
              <a:ext uri="{FF2B5EF4-FFF2-40B4-BE49-F238E27FC236}">
                <a16:creationId xmlns:a16="http://schemas.microsoft.com/office/drawing/2014/main" id="{A94FB40E-F3B0-4674-8194-2CF5E602C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98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Coût moyen des séjours chimiothérapies (par patient, selon le dispositif et toutes années confondues)">
            <a:extLst>
              <a:ext uri="{FF2B5EF4-FFF2-40B4-BE49-F238E27FC236}">
                <a16:creationId xmlns:a16="http://schemas.microsoft.com/office/drawing/2014/main" id="{92606D12-4C42-49ED-80AF-5DA5634CE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71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Coût moyen des interventions sur le cristallin (par patient, selon le dispositif et toutes années confondues)">
            <a:extLst>
              <a:ext uri="{FF2B5EF4-FFF2-40B4-BE49-F238E27FC236}">
                <a16:creationId xmlns:a16="http://schemas.microsoft.com/office/drawing/2014/main" id="{7881C342-058A-4C41-9545-F677AA16B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7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Durée moyenne des interventions sur le cristallin (par dispositif)">
            <a:extLst>
              <a:ext uri="{FF2B5EF4-FFF2-40B4-BE49-F238E27FC236}">
                <a16:creationId xmlns:a16="http://schemas.microsoft.com/office/drawing/2014/main" id="{81AB7805-C2EA-45A6-A979-D75DB5B1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88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Répartition des interventions sur le cristallin en terme de classe d&amp;apos;âge, par dispositif (toutes années confondues)">
            <a:extLst>
              <a:ext uri="{FF2B5EF4-FFF2-40B4-BE49-F238E27FC236}">
                <a16:creationId xmlns:a16="http://schemas.microsoft.com/office/drawing/2014/main" id="{5C24A60F-C129-4A4A-A4B5-5C8406CCD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29" y="0"/>
            <a:ext cx="2975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Répartition par classe d&amp;apos;âge selon le dispositif">
            <a:extLst>
              <a:ext uri="{FF2B5EF4-FFF2-40B4-BE49-F238E27FC236}">
                <a16:creationId xmlns:a16="http://schemas.microsoft.com/office/drawing/2014/main" id="{94D8B1C1-6877-41BA-992B-54A6B95EA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64" y="0"/>
            <a:ext cx="3256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248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Taux de mortalité intra-hospitalière par dispositf et par classe d&amp;apos;âge (toutes années confondues) (2)">
            <a:extLst>
              <a:ext uri="{FF2B5EF4-FFF2-40B4-BE49-F238E27FC236}">
                <a16:creationId xmlns:a16="http://schemas.microsoft.com/office/drawing/2014/main" id="{6BCEAFCF-904E-401A-8F23-85A6C70BA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933450"/>
            <a:ext cx="7086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937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Taux de séjours par chimio avec supplément(s) selon le dispositif ">
            <a:extLst>
              <a:ext uri="{FF2B5EF4-FFF2-40B4-BE49-F238E27FC236}">
                <a16:creationId xmlns:a16="http://schemas.microsoft.com/office/drawing/2014/main" id="{1761D2DC-81BF-4442-9BA2-495A2620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5" y="0"/>
            <a:ext cx="321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4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Taux de séjours pour hémo avec supplément(s) selon le dispositif (2)">
            <a:extLst>
              <a:ext uri="{FF2B5EF4-FFF2-40B4-BE49-F238E27FC236}">
                <a16:creationId xmlns:a16="http://schemas.microsoft.com/office/drawing/2014/main" id="{95AD728C-F965-4246-9B80-5D2CA989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0668"/>
            <a:ext cx="12192000" cy="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5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1EFEFC2-2FD8-79EE-5EC4-40021397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120" y="2151940"/>
            <a:ext cx="6362598" cy="21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866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Taux de séjours pour radio avec supplément(s) selon le dispositif (2)">
            <a:extLst>
              <a:ext uri="{FF2B5EF4-FFF2-40B4-BE49-F238E27FC236}">
                <a16:creationId xmlns:a16="http://schemas.microsoft.com/office/drawing/2014/main" id="{0CC3EEC6-264A-4147-B49D-F4F90E73A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5" y="0"/>
            <a:ext cx="321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5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R1 -G">
            <a:extLst>
              <a:ext uri="{FF2B5EF4-FFF2-40B4-BE49-F238E27FC236}">
                <a16:creationId xmlns:a16="http://schemas.microsoft.com/office/drawing/2014/main" id="{D6E95837-0821-45A4-B920-92F40076A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R2 -G">
            <a:extLst>
              <a:ext uri="{FF2B5EF4-FFF2-40B4-BE49-F238E27FC236}">
                <a16:creationId xmlns:a16="http://schemas.microsoft.com/office/drawing/2014/main" id="{687C4E54-1FCC-4887-B40D-A02187BAF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80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3 - G">
            <a:extLst>
              <a:ext uri="{FF2B5EF4-FFF2-40B4-BE49-F238E27FC236}">
                <a16:creationId xmlns:a16="http://schemas.microsoft.com/office/drawing/2014/main" id="{DCE6D758-8C73-4CCE-BC22-6CD045C2F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11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4 - G">
            <a:extLst>
              <a:ext uri="{FF2B5EF4-FFF2-40B4-BE49-F238E27FC236}">
                <a16:creationId xmlns:a16="http://schemas.microsoft.com/office/drawing/2014/main" id="{8191C4D4-4603-4033-B3E4-6E40BEDB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83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5 - G">
            <a:extLst>
              <a:ext uri="{FF2B5EF4-FFF2-40B4-BE49-F238E27FC236}">
                <a16:creationId xmlns:a16="http://schemas.microsoft.com/office/drawing/2014/main" id="{8C22A071-1F3A-420F-AFBE-962223D4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" y="0"/>
            <a:ext cx="1118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84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R6 - G">
            <a:extLst>
              <a:ext uri="{FF2B5EF4-FFF2-40B4-BE49-F238E27FC236}">
                <a16:creationId xmlns:a16="http://schemas.microsoft.com/office/drawing/2014/main" id="{0D03232E-162A-4EBA-8370-DA8E1D90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" y="0"/>
            <a:ext cx="1118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2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R1 -G AME">
            <a:extLst>
              <a:ext uri="{FF2B5EF4-FFF2-40B4-BE49-F238E27FC236}">
                <a16:creationId xmlns:a16="http://schemas.microsoft.com/office/drawing/2014/main" id="{1F330E29-B045-4016-B4CC-E947CD937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63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R2 -G AME">
            <a:extLst>
              <a:ext uri="{FF2B5EF4-FFF2-40B4-BE49-F238E27FC236}">
                <a16:creationId xmlns:a16="http://schemas.microsoft.com/office/drawing/2014/main" id="{DF55BBDC-738F-4E3B-B11C-C680B838F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147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3 - G AME">
            <a:extLst>
              <a:ext uri="{FF2B5EF4-FFF2-40B4-BE49-F238E27FC236}">
                <a16:creationId xmlns:a16="http://schemas.microsoft.com/office/drawing/2014/main" id="{52FDB0AB-9DBB-41D1-9643-31F10A76A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D625E99-ED3B-7032-F70A-38BF9D1F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69" y="4471579"/>
            <a:ext cx="1966130" cy="14631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865687-3F22-DE6C-5392-A4E8B21A4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62" y="4589566"/>
            <a:ext cx="1958510" cy="14631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D9325EE-C170-E115-B2B2-DBF6694CD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335" y="4604808"/>
            <a:ext cx="1912786" cy="14479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A0D5CA-A4ED-1409-1454-F7FFC6BED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984" y="4582685"/>
            <a:ext cx="1943268" cy="14479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CBB59B3-68AF-D049-0F2C-0899D4372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16" y="691760"/>
            <a:ext cx="11798712" cy="28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758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R4 - G AME">
            <a:extLst>
              <a:ext uri="{FF2B5EF4-FFF2-40B4-BE49-F238E27FC236}">
                <a16:creationId xmlns:a16="http://schemas.microsoft.com/office/drawing/2014/main" id="{E1A53D83-1693-4841-8702-B8F6AFF65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949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R5 - G AME">
            <a:extLst>
              <a:ext uri="{FF2B5EF4-FFF2-40B4-BE49-F238E27FC236}">
                <a16:creationId xmlns:a16="http://schemas.microsoft.com/office/drawing/2014/main" id="{EB03B4BB-B651-49D8-8919-793F466AA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" y="0"/>
            <a:ext cx="1097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976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6 - G AME">
            <a:extLst>
              <a:ext uri="{FF2B5EF4-FFF2-40B4-BE49-F238E27FC236}">
                <a16:creationId xmlns:a16="http://schemas.microsoft.com/office/drawing/2014/main" id="{80D0F009-8716-4C4D-9F2C-8F0B43B32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21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R1 -AMO">
            <a:extLst>
              <a:ext uri="{FF2B5EF4-FFF2-40B4-BE49-F238E27FC236}">
                <a16:creationId xmlns:a16="http://schemas.microsoft.com/office/drawing/2014/main" id="{053526AF-B726-4000-9DF1-CDDD2220C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48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R2 -AMO">
            <a:extLst>
              <a:ext uri="{FF2B5EF4-FFF2-40B4-BE49-F238E27FC236}">
                <a16:creationId xmlns:a16="http://schemas.microsoft.com/office/drawing/2014/main" id="{7AE05315-015F-43E6-95B8-249144642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1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R3 - AMO (hors CMU-C)">
            <a:extLst>
              <a:ext uri="{FF2B5EF4-FFF2-40B4-BE49-F238E27FC236}">
                <a16:creationId xmlns:a16="http://schemas.microsoft.com/office/drawing/2014/main" id="{62D7F3C0-5322-4171-8885-4D81754E7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R4 - AMO (hors CMU-C)">
            <a:extLst>
              <a:ext uri="{FF2B5EF4-FFF2-40B4-BE49-F238E27FC236}">
                <a16:creationId xmlns:a16="http://schemas.microsoft.com/office/drawing/2014/main" id="{03A8F266-66D0-43DA-825B-9708EF112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648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R5 - AMO (hors CMU-C)">
            <a:extLst>
              <a:ext uri="{FF2B5EF4-FFF2-40B4-BE49-F238E27FC236}">
                <a16:creationId xmlns:a16="http://schemas.microsoft.com/office/drawing/2014/main" id="{A6207E7C-12C7-4702-917F-43206481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21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R6 - AMO (hors CMU-C)">
            <a:extLst>
              <a:ext uri="{FF2B5EF4-FFF2-40B4-BE49-F238E27FC236}">
                <a16:creationId xmlns:a16="http://schemas.microsoft.com/office/drawing/2014/main" id="{0B4D4B1B-738F-4F18-8B52-768DB79B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37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R1 -CMU-C">
            <a:extLst>
              <a:ext uri="{FF2B5EF4-FFF2-40B4-BE49-F238E27FC236}">
                <a16:creationId xmlns:a16="http://schemas.microsoft.com/office/drawing/2014/main" id="{D6F835BD-8CF7-4840-8B97-60DCDCEF9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45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35</Words>
  <Application>Microsoft Office PowerPoint</Application>
  <PresentationFormat>Grand écran</PresentationFormat>
  <Paragraphs>14</Paragraphs>
  <Slides>256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256</vt:i4>
      </vt:variant>
    </vt:vector>
  </HeadingPairs>
  <TitlesOfParts>
    <vt:vector size="260" baseType="lpstr">
      <vt:lpstr>Arial</vt:lpstr>
      <vt:lpstr>Calibri</vt:lpstr>
      <vt:lpstr>Calibri Light</vt:lpstr>
      <vt:lpstr>Office Theme</vt:lpstr>
      <vt:lpstr>Répertoire des visualisations de données</vt:lpstr>
      <vt:lpstr>Statistiques globales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Statique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Dynamique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Spatiale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Analyses détaillées</vt:lpstr>
      <vt:lpstr>Cristallin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Hémodialyses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Nouveau-nés sans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Nouveau-nés avec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Césariennes avec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Douleurs thoraciques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Suppléments (tous confondus)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Répertoire des visualisations de données</dc:title>
  <dc:creator/>
  <cp:lastModifiedBy>ZAKARIA BEKKAR</cp:lastModifiedBy>
  <cp:revision>2</cp:revision>
  <dcterms:created xsi:type="dcterms:W3CDTF">2022-05-31T07:10:51Z</dcterms:created>
  <dcterms:modified xsi:type="dcterms:W3CDTF">2022-06-22T21:07:41Z</dcterms:modified>
</cp:coreProperties>
</file>